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5" r:id="rId1"/>
    <p:sldMasterId id="2147484202" r:id="rId2"/>
  </p:sldMasterIdLst>
  <p:sldIdLst>
    <p:sldId id="268" r:id="rId3"/>
    <p:sldId id="270" r:id="rId4"/>
    <p:sldId id="271" r:id="rId5"/>
    <p:sldId id="272" r:id="rId6"/>
  </p:sldIdLst>
  <p:sldSz cx="10861675" cy="3241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B37F"/>
    <a:srgbClr val="DA9958"/>
    <a:srgbClr val="7C0404"/>
    <a:srgbClr val="E3B98B"/>
    <a:srgbClr val="ECD1B4"/>
    <a:srgbClr val="DB9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8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圖片版面配置區 9"/>
          <p:cNvSpPr>
            <a:spLocks noGrp="1"/>
          </p:cNvSpPr>
          <p:nvPr>
            <p:ph type="pic" sz="quarter" idx="12"/>
          </p:nvPr>
        </p:nvSpPr>
        <p:spPr>
          <a:xfrm>
            <a:off x="1127984" y="700822"/>
            <a:ext cx="3464040" cy="224261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圖片版面配置區 9"/>
          <p:cNvSpPr>
            <a:spLocks noGrp="1"/>
          </p:cNvSpPr>
          <p:nvPr>
            <p:ph type="pic" sz="quarter" idx="13"/>
          </p:nvPr>
        </p:nvSpPr>
        <p:spPr>
          <a:xfrm>
            <a:off x="4484119" y="293675"/>
            <a:ext cx="3464040" cy="224261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27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9"/>
          <p:cNvSpPr>
            <a:spLocks noGrp="1"/>
          </p:cNvSpPr>
          <p:nvPr>
            <p:ph type="pic" sz="quarter" idx="12"/>
          </p:nvPr>
        </p:nvSpPr>
        <p:spPr>
          <a:xfrm>
            <a:off x="1127984" y="700822"/>
            <a:ext cx="3464040" cy="224261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圖片版面配置區 9"/>
          <p:cNvSpPr>
            <a:spLocks noGrp="1"/>
          </p:cNvSpPr>
          <p:nvPr>
            <p:ph type="pic" sz="quarter" idx="13"/>
          </p:nvPr>
        </p:nvSpPr>
        <p:spPr>
          <a:xfrm>
            <a:off x="4484119" y="293675"/>
            <a:ext cx="3464040" cy="224261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669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10861675" cy="32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63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</p:sldLayoutIdLst>
  <p:timing>
    <p:tnLst>
      <p:par>
        <p:cTn id="1" dur="indefinite" restart="never" nodeType="tmRoot"/>
      </p:par>
    </p:tnLst>
  </p:timing>
  <p:txStyles>
    <p:titleStyle>
      <a:lvl1pPr algn="l" defTabSz="432237" rtl="0" eaLnBrk="1" latinLnBrk="0" hangingPunct="1">
        <a:lnSpc>
          <a:spcPct val="90000"/>
        </a:lnSpc>
        <a:spcBef>
          <a:spcPct val="0"/>
        </a:spcBef>
        <a:buNone/>
        <a:defRPr sz="2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59" indent="-108059" algn="l" defTabSz="432237" rtl="0" eaLnBrk="1" latinLnBrk="0" hangingPunct="1">
        <a:lnSpc>
          <a:spcPct val="90000"/>
        </a:lnSpc>
        <a:spcBef>
          <a:spcPts val="473"/>
        </a:spcBef>
        <a:buFont typeface="Wingdings 2" pitchFamily="18" charset="2"/>
        <a:buChar char=""/>
        <a:defRPr sz="1324" kern="1200">
          <a:solidFill>
            <a:schemeClr val="tx1"/>
          </a:solidFill>
          <a:latin typeface="+mn-lt"/>
          <a:ea typeface="+mn-ea"/>
          <a:cs typeface="+mn-cs"/>
        </a:defRPr>
      </a:lvl1pPr>
      <a:lvl2pPr marL="324178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40296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6415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972533" indent="-108059" algn="l" defTabSz="432237" rtl="0" eaLnBrk="1" latinLnBrk="0" hangingPunct="1">
        <a:lnSpc>
          <a:spcPct val="90000"/>
        </a:lnSpc>
        <a:spcBef>
          <a:spcPts val="236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188651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404770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620888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837007" indent="-108059" algn="l" defTabSz="432237" rtl="0" eaLnBrk="1" latinLnBrk="0" hangingPunct="1">
        <a:spcBef>
          <a:spcPct val="20000"/>
        </a:spcBef>
        <a:buFont typeface="Wingdings 2" pitchFamily="18" charset="2"/>
        <a:buChar char=""/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118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237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355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474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592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711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829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948" algn="l" defTabSz="432237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saturation sat="0"/>
                    </a14:imgEffect>
                    <a14:imgEffect>
                      <a14:brightnessContrast bright="20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10861675" cy="325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21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版面配置區 4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4831"/>
          <a:stretch>
            <a:fillRect/>
          </a:stretch>
        </p:blipFill>
        <p:spPr>
          <a:prstGeom prst="rect">
            <a:avLst/>
          </a:prstGeom>
          <a:ln w="88900" cap="sq" cmpd="thickThin">
            <a:solidFill>
              <a:schemeClr val="bg2">
                <a:lumMod val="9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圖片版面配置區 3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4831"/>
          <a:stretch>
            <a:fillRect/>
          </a:stretch>
        </p:blipFill>
        <p:spPr>
          <a:prstGeom prst="rect">
            <a:avLst/>
          </a:prstGeom>
          <a:ln w="88900" cap="sq" cmpd="thickThin">
            <a:solidFill>
              <a:schemeClr val="bg2">
                <a:lumMod val="9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5749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12545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版面配置區 5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4831"/>
          <a:stretch>
            <a:fillRect/>
          </a:stretch>
        </p:blipFill>
        <p:spPr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圖片版面配置區 6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4831"/>
          <a:stretch>
            <a:fillRect/>
          </a:stretch>
        </p:blipFill>
        <p:spPr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6314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89642208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TM02900720[[fn=要素]]</Template>
  <TotalTime>368</TotalTime>
  <Words>0</Words>
  <Application>Microsoft Office PowerPoint</Application>
  <PresentationFormat>自訂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Arial</vt:lpstr>
      <vt:lpstr>Calibri</vt:lpstr>
      <vt:lpstr>Wingdings 2</vt:lpstr>
      <vt:lpstr>HDOfficeLightV0</vt:lpstr>
      <vt:lpstr>自訂設計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vivian</dc:creator>
  <cp:lastModifiedBy>user</cp:lastModifiedBy>
  <cp:revision>62</cp:revision>
  <dcterms:created xsi:type="dcterms:W3CDTF">2021-09-14T13:29:02Z</dcterms:created>
  <dcterms:modified xsi:type="dcterms:W3CDTF">2023-03-20T01:05:29Z</dcterms:modified>
</cp:coreProperties>
</file>