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5" r:id="rId1"/>
    <p:sldMasterId id="2147484199" r:id="rId2"/>
  </p:sldMasterIdLst>
  <p:sldIdLst>
    <p:sldId id="258" r:id="rId3"/>
    <p:sldId id="263" r:id="rId4"/>
    <p:sldId id="256" r:id="rId5"/>
    <p:sldId id="257" r:id="rId6"/>
    <p:sldId id="260" r:id="rId7"/>
    <p:sldId id="262" r:id="rId8"/>
    <p:sldId id="259" r:id="rId9"/>
    <p:sldId id="261" r:id="rId10"/>
  </p:sldIdLst>
  <p:sldSz cx="10861675" cy="3241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1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圖片版面配置區 7"/>
          <p:cNvSpPr>
            <a:spLocks noGrp="1"/>
          </p:cNvSpPr>
          <p:nvPr>
            <p:ph type="pic" sz="quarter" idx="10"/>
          </p:nvPr>
        </p:nvSpPr>
        <p:spPr>
          <a:xfrm>
            <a:off x="2696987" y="165210"/>
            <a:ext cx="5645150" cy="2886075"/>
          </a:xfrm>
          <a:prstGeom prst="rect">
            <a:avLst/>
          </a:prstGeom>
          <a:effectLst>
            <a:softEdge rad="63500"/>
          </a:effec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0657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圖片版面配置區 7"/>
          <p:cNvSpPr>
            <a:spLocks noGrp="1"/>
          </p:cNvSpPr>
          <p:nvPr>
            <p:ph type="pic" sz="quarter" idx="10"/>
          </p:nvPr>
        </p:nvSpPr>
        <p:spPr>
          <a:xfrm rot="21275729">
            <a:off x="1682139" y="399869"/>
            <a:ext cx="3788241" cy="245733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11" name="圖片版面配置區 9"/>
          <p:cNvSpPr>
            <a:spLocks noGrp="1"/>
          </p:cNvSpPr>
          <p:nvPr>
            <p:ph type="pic" sz="quarter" idx="11"/>
          </p:nvPr>
        </p:nvSpPr>
        <p:spPr>
          <a:xfrm>
            <a:off x="5305818" y="494036"/>
            <a:ext cx="3917950" cy="241617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27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圖片版面配置區 7"/>
          <p:cNvSpPr>
            <a:spLocks noGrp="1"/>
          </p:cNvSpPr>
          <p:nvPr>
            <p:ph type="pic" sz="quarter" idx="10"/>
          </p:nvPr>
        </p:nvSpPr>
        <p:spPr>
          <a:xfrm>
            <a:off x="2696987" y="165210"/>
            <a:ext cx="5645150" cy="2886075"/>
          </a:xfrm>
          <a:prstGeom prst="rect">
            <a:avLst/>
          </a:prstGeom>
          <a:effectLst>
            <a:softEdge rad="63500"/>
          </a:effec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892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圖片版面配置區 7"/>
          <p:cNvSpPr>
            <a:spLocks noGrp="1"/>
          </p:cNvSpPr>
          <p:nvPr>
            <p:ph type="pic" sz="quarter" idx="10"/>
          </p:nvPr>
        </p:nvSpPr>
        <p:spPr>
          <a:xfrm rot="21275729">
            <a:off x="1682139" y="399869"/>
            <a:ext cx="3788241" cy="2457339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11" name="圖片版面配置區 9"/>
          <p:cNvSpPr>
            <a:spLocks noGrp="1"/>
          </p:cNvSpPr>
          <p:nvPr>
            <p:ph type="pic" sz="quarter" idx="11"/>
          </p:nvPr>
        </p:nvSpPr>
        <p:spPr>
          <a:xfrm>
            <a:off x="5305818" y="494036"/>
            <a:ext cx="3917950" cy="241617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4007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heme" Target="../theme/theme1.xml"/><Relationship Id="rId7" Type="http://schemas.microsoft.com/office/2007/relationships/hdphoto" Target="../media/hdphoto2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1.png"/><Relationship Id="rId9" Type="http://schemas.microsoft.com/office/2007/relationships/hdphoto" Target="../media/hdphoto3.wdp"/></Relationships>
</file>

<file path=ppt/slideMasters/_rels/slideMaster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theme" Target="../theme/them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microsoft.com/office/2007/relationships/hdphoto" Target="../media/hdphoto3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61675" cy="324167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6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372" y="1123313"/>
            <a:ext cx="3034921" cy="2298413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8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368" y="-12700"/>
            <a:ext cx="2615873" cy="22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63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201" r:id="rId2"/>
  </p:sldLayoutIdLst>
  <p:timing>
    <p:tnLst>
      <p:par>
        <p:cTn id="1" dur="indefinite" restart="never" nodeType="tmRoot"/>
      </p:par>
    </p:tnLst>
  </p:timing>
  <p:txStyles>
    <p:titleStyle>
      <a:lvl1pPr algn="l" defTabSz="432237" rtl="0" eaLnBrk="1" latinLnBrk="0" hangingPunct="1">
        <a:lnSpc>
          <a:spcPct val="90000"/>
        </a:lnSpc>
        <a:spcBef>
          <a:spcPct val="0"/>
        </a:spcBef>
        <a:buNone/>
        <a:defRPr sz="2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59" indent="-108059" algn="l" defTabSz="432237" rtl="0" eaLnBrk="1" latinLnBrk="0" hangingPunct="1">
        <a:lnSpc>
          <a:spcPct val="90000"/>
        </a:lnSpc>
        <a:spcBef>
          <a:spcPts val="473"/>
        </a:spcBef>
        <a:buFont typeface="Wingdings 2" pitchFamily="18" charset="2"/>
        <a:buChar char=""/>
        <a:defRPr sz="1324" kern="1200">
          <a:solidFill>
            <a:schemeClr val="tx1"/>
          </a:solidFill>
          <a:latin typeface="+mn-lt"/>
          <a:ea typeface="+mn-ea"/>
          <a:cs typeface="+mn-cs"/>
        </a:defRPr>
      </a:lvl1pPr>
      <a:lvl2pPr marL="324178" indent="-108059" algn="l" defTabSz="432237" rtl="0" eaLnBrk="1" latinLnBrk="0" hangingPunct="1">
        <a:lnSpc>
          <a:spcPct val="90000"/>
        </a:lnSpc>
        <a:spcBef>
          <a:spcPts val="236"/>
        </a:spcBef>
        <a:buFont typeface="Wingdings 2" pitchFamily="18" charset="2"/>
        <a:buChar char="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40296" indent="-108059" algn="l" defTabSz="432237" rtl="0" eaLnBrk="1" latinLnBrk="0" hangingPunct="1">
        <a:lnSpc>
          <a:spcPct val="90000"/>
        </a:lnSpc>
        <a:spcBef>
          <a:spcPts val="236"/>
        </a:spcBef>
        <a:buFont typeface="Wingdings 2" pitchFamily="18" charset="2"/>
        <a:buChar char="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6415" indent="-108059" algn="l" defTabSz="432237" rtl="0" eaLnBrk="1" latinLnBrk="0" hangingPunct="1">
        <a:lnSpc>
          <a:spcPct val="90000"/>
        </a:lnSpc>
        <a:spcBef>
          <a:spcPts val="236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972533" indent="-108059" algn="l" defTabSz="432237" rtl="0" eaLnBrk="1" latinLnBrk="0" hangingPunct="1">
        <a:lnSpc>
          <a:spcPct val="90000"/>
        </a:lnSpc>
        <a:spcBef>
          <a:spcPts val="236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188651" indent="-108059" algn="l" defTabSz="432237" rtl="0" eaLnBrk="1" latinLnBrk="0" hangingPunct="1">
        <a:spcBef>
          <a:spcPct val="20000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404770" indent="-108059" algn="l" defTabSz="432237" rtl="0" eaLnBrk="1" latinLnBrk="0" hangingPunct="1">
        <a:spcBef>
          <a:spcPct val="20000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620888" indent="-108059" algn="l" defTabSz="432237" rtl="0" eaLnBrk="1" latinLnBrk="0" hangingPunct="1">
        <a:spcBef>
          <a:spcPct val="20000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837007" indent="-108059" algn="l" defTabSz="432237" rtl="0" eaLnBrk="1" latinLnBrk="0" hangingPunct="1">
        <a:spcBef>
          <a:spcPct val="20000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1pPr>
      <a:lvl2pPr marL="216118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2pPr>
      <a:lvl3pPr marL="432237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48355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864474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080592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296711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512829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728948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2700"/>
            <a:ext cx="10861675" cy="32543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5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66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368" y="-12700"/>
            <a:ext cx="2615873" cy="2273016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7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20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372" y="1123313"/>
            <a:ext cx="3034921" cy="2298413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82103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20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版面配置區 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" r="4916"/>
          <a:stretch>
            <a:fillRect/>
          </a:stretch>
        </p:blipFill>
        <p:spPr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圖片版面配置區 6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" r="2570"/>
          <a:stretch>
            <a:fillRect/>
          </a:stretch>
        </p:blipFill>
        <p:spPr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0949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圖片版面配置區 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25259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版面配置區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24" b="11624"/>
          <a:stretch>
            <a:fillRect/>
          </a:stretch>
        </p:blipFill>
        <p:spPr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61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1630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版面配置區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" r="4916"/>
          <a:stretch>
            <a:fillRect/>
          </a:stretch>
        </p:blipFill>
        <p:spPr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圖片版面配置區 4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" r="2570"/>
          <a:stretch>
            <a:fillRect/>
          </a:stretch>
        </p:blipFill>
        <p:spPr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4015168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圖片版面配置區 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308395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版面配置區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24" b="11624"/>
          <a:stretch>
            <a:fillRect/>
          </a:stretch>
        </p:blipFill>
        <p:spPr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720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60903745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TM02900720[[fn=要素]]</Template>
  <TotalTime>327</TotalTime>
  <Words>0</Words>
  <Application>Microsoft Office PowerPoint</Application>
  <PresentationFormat>自訂</PresentationFormat>
  <Paragraphs>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Arial</vt:lpstr>
      <vt:lpstr>Calibri</vt:lpstr>
      <vt:lpstr>Wingdings 2</vt:lpstr>
      <vt:lpstr>HDOfficeLightV0</vt:lpstr>
      <vt:lpstr>自訂設計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vivian</dc:creator>
  <cp:lastModifiedBy>user</cp:lastModifiedBy>
  <cp:revision>50</cp:revision>
  <dcterms:created xsi:type="dcterms:W3CDTF">2021-09-14T13:29:02Z</dcterms:created>
  <dcterms:modified xsi:type="dcterms:W3CDTF">2023-03-18T04:28:48Z</dcterms:modified>
</cp:coreProperties>
</file>