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5" r:id="rId1"/>
    <p:sldMasterId id="2147484199" r:id="rId2"/>
  </p:sldMasterIdLst>
  <p:sldIdLst>
    <p:sldId id="258" r:id="rId3"/>
    <p:sldId id="263" r:id="rId4"/>
    <p:sldId id="256" r:id="rId5"/>
    <p:sldId id="257" r:id="rId6"/>
    <p:sldId id="260" r:id="rId7"/>
    <p:sldId id="262" r:id="rId8"/>
    <p:sldId id="259" r:id="rId9"/>
    <p:sldId id="261" r:id="rId10"/>
  </p:sldIdLst>
  <p:sldSz cx="10861675" cy="3241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1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/>
          <p:cNvSpPr>
            <a:spLocks noGrp="1"/>
          </p:cNvSpPr>
          <p:nvPr>
            <p:ph type="pic" sz="quarter" idx="10"/>
          </p:nvPr>
        </p:nvSpPr>
        <p:spPr>
          <a:xfrm>
            <a:off x="2696987" y="165210"/>
            <a:ext cx="5645150" cy="2886075"/>
          </a:xfrm>
          <a:prstGeom prst="rect">
            <a:avLst/>
          </a:prstGeom>
          <a:effectLst>
            <a:softEdge rad="6350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65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圖片版面配置區 7"/>
          <p:cNvSpPr>
            <a:spLocks noGrp="1"/>
          </p:cNvSpPr>
          <p:nvPr>
            <p:ph type="pic" sz="quarter" idx="10"/>
          </p:nvPr>
        </p:nvSpPr>
        <p:spPr>
          <a:xfrm rot="21275729">
            <a:off x="1682139" y="399869"/>
            <a:ext cx="3788241" cy="245733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1" name="圖片版面配置區 9"/>
          <p:cNvSpPr>
            <a:spLocks noGrp="1"/>
          </p:cNvSpPr>
          <p:nvPr>
            <p:ph type="pic" sz="quarter" idx="11"/>
          </p:nvPr>
        </p:nvSpPr>
        <p:spPr>
          <a:xfrm>
            <a:off x="5305818" y="494036"/>
            <a:ext cx="3917950" cy="241617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27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版面配置區 7"/>
          <p:cNvSpPr>
            <a:spLocks noGrp="1"/>
          </p:cNvSpPr>
          <p:nvPr>
            <p:ph type="pic" sz="quarter" idx="10"/>
          </p:nvPr>
        </p:nvSpPr>
        <p:spPr>
          <a:xfrm>
            <a:off x="2696987" y="165210"/>
            <a:ext cx="5645150" cy="2886075"/>
          </a:xfrm>
          <a:prstGeom prst="rect">
            <a:avLst/>
          </a:prstGeom>
          <a:effectLst>
            <a:softEdge rad="63500"/>
          </a:effec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892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圖片版面配置區 7"/>
          <p:cNvSpPr>
            <a:spLocks noGrp="1"/>
          </p:cNvSpPr>
          <p:nvPr>
            <p:ph type="pic" sz="quarter" idx="10"/>
          </p:nvPr>
        </p:nvSpPr>
        <p:spPr>
          <a:xfrm rot="21275729">
            <a:off x="1682139" y="399869"/>
            <a:ext cx="3788241" cy="2457339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1" name="圖片版面配置區 9"/>
          <p:cNvSpPr>
            <a:spLocks noGrp="1"/>
          </p:cNvSpPr>
          <p:nvPr>
            <p:ph type="pic" sz="quarter" idx="11"/>
          </p:nvPr>
        </p:nvSpPr>
        <p:spPr>
          <a:xfrm>
            <a:off x="5305818" y="494036"/>
            <a:ext cx="3917950" cy="241617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007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Masters/_rels/slideMaster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theme" Target="../theme/them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61675" cy="324167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372" y="1123313"/>
            <a:ext cx="3034921" cy="2298413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8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68" y="-12700"/>
            <a:ext cx="2615873" cy="22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3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201" r:id="rId2"/>
  </p:sldLayoutIdLst>
  <p:timing>
    <p:tnLst>
      <p:par>
        <p:cTn id="1" dur="indefinite" restart="never" nodeType="tmRoot"/>
      </p:par>
    </p:tnLst>
  </p:timing>
  <p:txStyles>
    <p:titleStyle>
      <a:lvl1pPr algn="l" defTabSz="432237" rtl="0" eaLnBrk="1" latinLnBrk="0" hangingPunct="1">
        <a:lnSpc>
          <a:spcPct val="90000"/>
        </a:lnSpc>
        <a:spcBef>
          <a:spcPct val="0"/>
        </a:spcBef>
        <a:buNone/>
        <a:defRPr sz="2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59" indent="-108059" algn="l" defTabSz="432237" rtl="0" eaLnBrk="1" latinLnBrk="0" hangingPunct="1">
        <a:lnSpc>
          <a:spcPct val="90000"/>
        </a:lnSpc>
        <a:spcBef>
          <a:spcPts val="473"/>
        </a:spcBef>
        <a:buFont typeface="Wingdings 2" pitchFamily="18" charset="2"/>
        <a:buChar char=""/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24178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296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415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533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651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770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888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7007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118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237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355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474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592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711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829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948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2700"/>
            <a:ext cx="10861675" cy="32543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68" y="-12700"/>
            <a:ext cx="2615873" cy="227301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372" y="1123313"/>
            <a:ext cx="3034921" cy="2298413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82103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2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版面配置區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r="4916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版面配置區 6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" r="2570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949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5259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版面配置區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4" b="11624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6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163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版面配置區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r="4916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圖片版面配置區 4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" r="2570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1516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0839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版面配置區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4" b="11624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720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0903745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327</TotalTime>
  <Words>0</Words>
  <Application>Microsoft Office PowerPoint</Application>
  <PresentationFormat>自訂</PresentationFormat>
  <Paragraphs>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Calibri</vt:lpstr>
      <vt:lpstr>Wingdings 2</vt:lpstr>
      <vt:lpstr>HDOfficeLightV0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user</cp:lastModifiedBy>
  <cp:revision>50</cp:revision>
  <dcterms:created xsi:type="dcterms:W3CDTF">2021-09-14T13:29:02Z</dcterms:created>
  <dcterms:modified xsi:type="dcterms:W3CDTF">2023-03-18T04:28:48Z</dcterms:modified>
</cp:coreProperties>
</file>