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sldIdLst>
    <p:sldId id="256" r:id="rId2"/>
    <p:sldId id="257" r:id="rId3"/>
  </p:sldIdLst>
  <p:sldSz cx="10861675" cy="3241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861675" cy="32416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7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287599"/>
            <a:ext cx="9224016" cy="1670632"/>
          </a:xfrm>
          <a:prstGeom prst="rect">
            <a:avLst/>
          </a:prstGeom>
        </p:spPr>
        <p:txBody>
          <a:bodyPr anchor="ctr"/>
          <a:lstStyle>
            <a:lvl1pPr>
              <a:defRPr sz="151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86" y="2030268"/>
            <a:ext cx="9224016" cy="7098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56"/>
            </a:lvl1pPr>
            <a:lvl2pPr marL="216118" indent="0">
              <a:buNone/>
              <a:defRPr sz="662"/>
            </a:lvl2pPr>
            <a:lvl3pPr marL="432237" indent="0">
              <a:buNone/>
              <a:defRPr sz="567"/>
            </a:lvl3pPr>
            <a:lvl4pPr marL="648355" indent="0">
              <a:buNone/>
              <a:defRPr sz="473"/>
            </a:lvl4pPr>
            <a:lvl5pPr marL="864474" indent="0">
              <a:buNone/>
              <a:defRPr sz="473"/>
            </a:lvl5pPr>
            <a:lvl6pPr marL="1080592" indent="0">
              <a:buNone/>
              <a:defRPr sz="473"/>
            </a:lvl6pPr>
            <a:lvl7pPr marL="1296711" indent="0">
              <a:buNone/>
              <a:defRPr sz="473"/>
            </a:lvl7pPr>
            <a:lvl8pPr marL="1512829" indent="0">
              <a:buNone/>
              <a:defRPr sz="473"/>
            </a:lvl8pPr>
            <a:lvl9pPr marL="1728948" indent="0">
              <a:buNone/>
              <a:defRPr sz="47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6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09" y="288149"/>
            <a:ext cx="8287686" cy="1414701"/>
          </a:xfrm>
          <a:prstGeom prst="rect">
            <a:avLst/>
          </a:prstGeom>
        </p:spPr>
        <p:txBody>
          <a:bodyPr anchor="ctr"/>
          <a:lstStyle>
            <a:lvl1pPr>
              <a:defRPr sz="151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32897" y="1706409"/>
            <a:ext cx="7797296" cy="2518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662"/>
            </a:lvl1pPr>
            <a:lvl2pPr marL="216118" indent="0">
              <a:buNone/>
              <a:defRPr sz="662"/>
            </a:lvl2pPr>
            <a:lvl3pPr marL="432237" indent="0">
              <a:buNone/>
              <a:defRPr sz="567"/>
            </a:lvl3pPr>
            <a:lvl4pPr marL="648355" indent="0">
              <a:buNone/>
              <a:defRPr sz="473"/>
            </a:lvl4pPr>
            <a:lvl5pPr marL="864474" indent="0">
              <a:buNone/>
              <a:defRPr sz="473"/>
            </a:lvl5pPr>
            <a:lvl6pPr marL="1080592" indent="0">
              <a:buNone/>
              <a:defRPr sz="473"/>
            </a:lvl6pPr>
            <a:lvl7pPr marL="1296711" indent="0">
              <a:buNone/>
              <a:defRPr sz="473"/>
            </a:lvl7pPr>
            <a:lvl8pPr marL="1512829" indent="0">
              <a:buNone/>
              <a:defRPr sz="473"/>
            </a:lvl8pPr>
            <a:lvl9pPr marL="1728948" indent="0">
              <a:buNone/>
              <a:defRPr sz="47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86" y="2034604"/>
            <a:ext cx="9224016" cy="704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662"/>
            </a:lvl2pPr>
            <a:lvl3pPr marL="432237" indent="0">
              <a:buNone/>
              <a:defRPr sz="567"/>
            </a:lvl3pPr>
            <a:lvl4pPr marL="648355" indent="0">
              <a:buNone/>
              <a:defRPr sz="473"/>
            </a:lvl4pPr>
            <a:lvl5pPr marL="864474" indent="0">
              <a:buNone/>
              <a:defRPr sz="473"/>
            </a:lvl5pPr>
            <a:lvl6pPr marL="1080592" indent="0">
              <a:buNone/>
              <a:defRPr sz="473"/>
            </a:lvl6pPr>
            <a:lvl7pPr marL="1296711" indent="0">
              <a:buNone/>
              <a:defRPr sz="473"/>
            </a:lvl7pPr>
            <a:lvl8pPr marL="1512829" indent="0">
              <a:buNone/>
              <a:defRPr sz="473"/>
            </a:lvl8pPr>
            <a:lvl9pPr marL="1728948" indent="0">
              <a:buNone/>
              <a:defRPr sz="47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82511" y="418230"/>
            <a:ext cx="543084" cy="276415"/>
          </a:xfrm>
          <a:prstGeom prst="rect">
            <a:avLst/>
          </a:prstGeom>
        </p:spPr>
        <p:txBody>
          <a:bodyPr vert="horz" lIns="43222" tIns="21611" rIns="43222" bIns="2161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78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8498" y="1384144"/>
            <a:ext cx="543084" cy="276415"/>
          </a:xfrm>
          <a:prstGeom prst="rect">
            <a:avLst/>
          </a:prstGeom>
        </p:spPr>
        <p:txBody>
          <a:bodyPr vert="horz" lIns="43222" tIns="21611" rIns="43222" bIns="2161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78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8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1005374"/>
            <a:ext cx="9224016" cy="1187307"/>
          </a:xfrm>
          <a:prstGeom prst="rect">
            <a:avLst/>
          </a:prstGeom>
        </p:spPr>
        <p:txBody>
          <a:bodyPr anchor="b"/>
          <a:lstStyle>
            <a:lvl1pPr>
              <a:defRPr sz="151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77" y="2198249"/>
            <a:ext cx="9222623" cy="5391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56"/>
            </a:lvl1pPr>
            <a:lvl2pPr marL="216118" indent="0">
              <a:buNone/>
              <a:defRPr sz="662"/>
            </a:lvl2pPr>
            <a:lvl3pPr marL="432237" indent="0">
              <a:buNone/>
              <a:defRPr sz="567"/>
            </a:lvl3pPr>
            <a:lvl4pPr marL="648355" indent="0">
              <a:buNone/>
              <a:defRPr sz="473"/>
            </a:lvl4pPr>
            <a:lvl5pPr marL="864474" indent="0">
              <a:buNone/>
              <a:defRPr sz="473"/>
            </a:lvl5pPr>
            <a:lvl6pPr marL="1080592" indent="0">
              <a:buNone/>
              <a:defRPr sz="473"/>
            </a:lvl6pPr>
            <a:lvl7pPr marL="1296711" indent="0">
              <a:buNone/>
              <a:defRPr sz="473"/>
            </a:lvl7pPr>
            <a:lvl8pPr marL="1512829" indent="0">
              <a:buNone/>
              <a:defRPr sz="473"/>
            </a:lvl8pPr>
            <a:lvl9pPr marL="1728948" indent="0">
              <a:buNone/>
              <a:defRPr sz="47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14086" y="891460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134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4086" y="1215628"/>
            <a:ext cx="2940799" cy="1521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1510" y="891460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134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56809" y="1215628"/>
            <a:ext cx="2940799" cy="1521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97303" y="891460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134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97303" y="1215628"/>
            <a:ext cx="2940799" cy="1521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26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1" y="859443"/>
            <a:ext cx="2975532" cy="873452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81" y="859443"/>
            <a:ext cx="2975532" cy="873452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12" y="859443"/>
            <a:ext cx="2975532" cy="87345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14086" y="1845413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945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07012" y="916498"/>
            <a:ext cx="2754946" cy="75769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756"/>
            </a:lvl2pPr>
            <a:lvl3pPr marL="432237" indent="0">
              <a:buNone/>
              <a:defRPr sz="756"/>
            </a:lvl3pPr>
            <a:lvl4pPr marL="648355" indent="0">
              <a:buNone/>
              <a:defRPr sz="756"/>
            </a:lvl4pPr>
            <a:lvl5pPr marL="864474" indent="0">
              <a:buNone/>
              <a:defRPr sz="756"/>
            </a:lvl5pPr>
            <a:lvl6pPr marL="1080592" indent="0">
              <a:buNone/>
              <a:defRPr sz="756"/>
            </a:lvl6pPr>
            <a:lvl7pPr marL="1296711" indent="0">
              <a:buNone/>
              <a:defRPr sz="756"/>
            </a:lvl7pPr>
            <a:lvl8pPr marL="1512829" indent="0">
              <a:buNone/>
              <a:defRPr sz="756"/>
            </a:lvl8pPr>
            <a:lvl9pPr marL="1728948" indent="0">
              <a:buNone/>
              <a:defRPr sz="75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4086" y="2117804"/>
            <a:ext cx="2940799" cy="6196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8015" y="1845413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945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049736" y="916581"/>
            <a:ext cx="2754946" cy="76015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756"/>
            </a:lvl2pPr>
            <a:lvl3pPr marL="432237" indent="0">
              <a:buNone/>
              <a:defRPr sz="756"/>
            </a:lvl3pPr>
            <a:lvl4pPr marL="648355" indent="0">
              <a:buNone/>
              <a:defRPr sz="756"/>
            </a:lvl4pPr>
            <a:lvl5pPr marL="864474" indent="0">
              <a:buNone/>
              <a:defRPr sz="756"/>
            </a:lvl5pPr>
            <a:lvl6pPr marL="1080592" indent="0">
              <a:buNone/>
              <a:defRPr sz="756"/>
            </a:lvl6pPr>
            <a:lvl7pPr marL="1296711" indent="0">
              <a:buNone/>
              <a:defRPr sz="756"/>
            </a:lvl7pPr>
            <a:lvl8pPr marL="1512829" indent="0">
              <a:buNone/>
              <a:defRPr sz="756"/>
            </a:lvl8pPr>
            <a:lvl9pPr marL="1728948" indent="0">
              <a:buNone/>
              <a:defRPr sz="75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56809" y="2117804"/>
            <a:ext cx="2940799" cy="6196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97414" y="1845413"/>
            <a:ext cx="2940799" cy="2723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945" b="0">
                <a:solidFill>
                  <a:schemeClr val="tx1"/>
                </a:solidFill>
              </a:defRPr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94521" y="914377"/>
            <a:ext cx="2754946" cy="75974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756"/>
            </a:lvl2pPr>
            <a:lvl3pPr marL="432237" indent="0">
              <a:buNone/>
              <a:defRPr sz="756"/>
            </a:lvl3pPr>
            <a:lvl4pPr marL="648355" indent="0">
              <a:buNone/>
              <a:defRPr sz="756"/>
            </a:lvl4pPr>
            <a:lvl5pPr marL="864474" indent="0">
              <a:buNone/>
              <a:defRPr sz="756"/>
            </a:lvl5pPr>
            <a:lvl6pPr marL="1080592" indent="0">
              <a:buNone/>
              <a:defRPr sz="756"/>
            </a:lvl6pPr>
            <a:lvl7pPr marL="1296711" indent="0">
              <a:buNone/>
              <a:defRPr sz="756"/>
            </a:lvl7pPr>
            <a:lvl8pPr marL="1512829" indent="0">
              <a:buNone/>
              <a:defRPr sz="756"/>
            </a:lvl8pPr>
            <a:lvl9pPr marL="1728948" indent="0">
              <a:buNone/>
              <a:defRPr sz="75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97303" y="2117803"/>
            <a:ext cx="2940799" cy="6196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62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45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086" y="818903"/>
            <a:ext cx="9224016" cy="191851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8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2885" y="288149"/>
            <a:ext cx="2035216" cy="2449266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087" y="288149"/>
            <a:ext cx="7053026" cy="244926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54" y="832430"/>
            <a:ext cx="8544081" cy="864453"/>
          </a:xfrm>
          <a:prstGeom prst="rect">
            <a:avLst/>
          </a:prstGeom>
        </p:spPr>
        <p:txBody>
          <a:bodyPr anchor="b"/>
          <a:lstStyle>
            <a:lvl1pPr algn="ctr">
              <a:defRPr sz="1891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054" y="1696883"/>
            <a:ext cx="8544081" cy="7123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45">
                <a:solidFill>
                  <a:schemeClr val="tx1"/>
                </a:solidFill>
              </a:defRPr>
            </a:lvl1pPr>
            <a:lvl2pPr marL="21611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23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64835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47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0592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67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282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894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4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087" y="818903"/>
            <a:ext cx="4508323" cy="19185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6067" y="818903"/>
            <a:ext cx="4512036" cy="19185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1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7" y="819875"/>
            <a:ext cx="4533780" cy="1961062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22" y="819875"/>
            <a:ext cx="4533780" cy="1961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117" y="867497"/>
            <a:ext cx="4344264" cy="2575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134" b="0"/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17" y="1125056"/>
            <a:ext cx="4344264" cy="16123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851"/>
            </a:lvl1pPr>
            <a:lvl2pPr>
              <a:defRPr sz="756"/>
            </a:lvl2pPr>
            <a:lvl3pPr>
              <a:defRPr sz="662"/>
            </a:lvl3pPr>
            <a:lvl4pPr>
              <a:defRPr sz="567"/>
            </a:lvl4pPr>
            <a:lvl5pPr>
              <a:defRPr sz="567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8094" y="867498"/>
            <a:ext cx="4361178" cy="2575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134" b="0"/>
            </a:lvl1pPr>
            <a:lvl2pPr marL="216118" indent="0">
              <a:buNone/>
              <a:defRPr sz="945" b="1"/>
            </a:lvl2pPr>
            <a:lvl3pPr marL="432237" indent="0">
              <a:buNone/>
              <a:defRPr sz="851" b="1"/>
            </a:lvl3pPr>
            <a:lvl4pPr marL="648355" indent="0">
              <a:buNone/>
              <a:defRPr sz="756" b="1"/>
            </a:lvl4pPr>
            <a:lvl5pPr marL="864474" indent="0">
              <a:buNone/>
              <a:defRPr sz="756" b="1"/>
            </a:lvl5pPr>
            <a:lvl6pPr marL="1080592" indent="0">
              <a:buNone/>
              <a:defRPr sz="756" b="1"/>
            </a:lvl6pPr>
            <a:lvl7pPr marL="1296711" indent="0">
              <a:buNone/>
              <a:defRPr sz="756" b="1"/>
            </a:lvl7pPr>
            <a:lvl8pPr marL="1512829" indent="0">
              <a:buNone/>
              <a:defRPr sz="756" b="1"/>
            </a:lvl8pPr>
            <a:lvl9pPr marL="1728948" indent="0">
              <a:buNone/>
              <a:defRPr sz="75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094" y="1125056"/>
            <a:ext cx="4361178" cy="16123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851"/>
            </a:lvl1pPr>
            <a:lvl2pPr>
              <a:defRPr sz="756"/>
            </a:lvl2pPr>
            <a:lvl3pPr>
              <a:defRPr sz="662"/>
            </a:lvl3pPr>
            <a:lvl4pPr>
              <a:defRPr sz="567"/>
            </a:lvl4pPr>
            <a:lvl5pPr>
              <a:defRPr sz="567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15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6" y="288149"/>
            <a:ext cx="9224016" cy="45871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2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8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7" y="288149"/>
            <a:ext cx="3302413" cy="861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134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12" y="288149"/>
            <a:ext cx="5712290" cy="2449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87" y="1149343"/>
            <a:ext cx="3302413" cy="1588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19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20" y="288149"/>
            <a:ext cx="3193081" cy="2460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7" y="288302"/>
            <a:ext cx="5287360" cy="86470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513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0460" y="360991"/>
            <a:ext cx="2918319" cy="2322218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756"/>
            </a:lvl2pPr>
            <a:lvl3pPr marL="432237" indent="0">
              <a:buNone/>
              <a:defRPr sz="756"/>
            </a:lvl3pPr>
            <a:lvl4pPr marL="648355" indent="0">
              <a:buNone/>
              <a:defRPr sz="756"/>
            </a:lvl4pPr>
            <a:lvl5pPr marL="864474" indent="0">
              <a:buNone/>
              <a:defRPr sz="756"/>
            </a:lvl5pPr>
            <a:lvl6pPr marL="1080592" indent="0">
              <a:buNone/>
              <a:defRPr sz="756"/>
            </a:lvl6pPr>
            <a:lvl7pPr marL="1296711" indent="0">
              <a:buNone/>
              <a:defRPr sz="756"/>
            </a:lvl7pPr>
            <a:lvl8pPr marL="1512829" indent="0">
              <a:buNone/>
              <a:defRPr sz="756"/>
            </a:lvl8pPr>
            <a:lvl9pPr marL="1728948" indent="0">
              <a:buNone/>
              <a:defRPr sz="75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87" y="1153002"/>
            <a:ext cx="5287360" cy="15958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756"/>
            </a:lvl1pPr>
            <a:lvl2pPr marL="216118" indent="0">
              <a:buNone/>
              <a:defRPr sz="567"/>
            </a:lvl2pPr>
            <a:lvl3pPr marL="432237" indent="0">
              <a:buNone/>
              <a:defRPr sz="473"/>
            </a:lvl3pPr>
            <a:lvl4pPr marL="648355" indent="0">
              <a:buNone/>
              <a:defRPr sz="425"/>
            </a:lvl4pPr>
            <a:lvl5pPr marL="864474" indent="0">
              <a:buNone/>
              <a:defRPr sz="425"/>
            </a:lvl5pPr>
            <a:lvl6pPr marL="1080592" indent="0">
              <a:buNone/>
              <a:defRPr sz="425"/>
            </a:lvl6pPr>
            <a:lvl7pPr marL="1296711" indent="0">
              <a:buNone/>
              <a:defRPr sz="425"/>
            </a:lvl7pPr>
            <a:lvl8pPr marL="1512829" indent="0">
              <a:buNone/>
              <a:defRPr sz="425"/>
            </a:lvl8pPr>
            <a:lvl9pPr marL="1728948" indent="0">
              <a:buNone/>
              <a:defRPr sz="4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2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4" y="258940"/>
            <a:ext cx="9035181" cy="180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96" y="2157928"/>
            <a:ext cx="9225409" cy="2568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32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756" y="328521"/>
            <a:ext cx="8771075" cy="166653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5"/>
            </a:lvl1pPr>
            <a:lvl2pPr marL="216118" indent="0">
              <a:buNone/>
              <a:defRPr sz="945"/>
            </a:lvl2pPr>
            <a:lvl3pPr marL="432237" indent="0">
              <a:buNone/>
              <a:defRPr sz="945"/>
            </a:lvl3pPr>
            <a:lvl4pPr marL="648355" indent="0">
              <a:buNone/>
              <a:defRPr sz="945"/>
            </a:lvl4pPr>
            <a:lvl5pPr marL="864474" indent="0">
              <a:buNone/>
              <a:defRPr sz="945"/>
            </a:lvl5pPr>
            <a:lvl6pPr marL="1080592" indent="0">
              <a:buNone/>
              <a:defRPr sz="945"/>
            </a:lvl6pPr>
            <a:lvl7pPr marL="1296711" indent="0">
              <a:buNone/>
              <a:defRPr sz="945"/>
            </a:lvl7pPr>
            <a:lvl8pPr marL="1512829" indent="0">
              <a:buNone/>
              <a:defRPr sz="945"/>
            </a:lvl8pPr>
            <a:lvl9pPr marL="1728948" indent="0">
              <a:buNone/>
              <a:defRPr sz="94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086" y="2414820"/>
            <a:ext cx="9224016" cy="3225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56"/>
            </a:lvl1pPr>
            <a:lvl2pPr marL="216118" indent="0">
              <a:buNone/>
              <a:defRPr sz="662"/>
            </a:lvl2pPr>
            <a:lvl3pPr marL="432237" indent="0">
              <a:buNone/>
              <a:defRPr sz="567"/>
            </a:lvl3pPr>
            <a:lvl4pPr marL="648355" indent="0">
              <a:buNone/>
              <a:defRPr sz="473"/>
            </a:lvl4pPr>
            <a:lvl5pPr marL="864474" indent="0">
              <a:buNone/>
              <a:defRPr sz="473"/>
            </a:lvl5pPr>
            <a:lvl6pPr marL="1080592" indent="0">
              <a:buNone/>
              <a:defRPr sz="473"/>
            </a:lvl6pPr>
            <a:lvl7pPr marL="1296711" indent="0">
              <a:buNone/>
              <a:defRPr sz="473"/>
            </a:lvl7pPr>
            <a:lvl8pPr marL="1512829" indent="0">
              <a:buNone/>
              <a:defRPr sz="473"/>
            </a:lvl8pPr>
            <a:lvl9pPr marL="1728948" indent="0">
              <a:buNone/>
              <a:defRPr sz="47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0874" y="2780937"/>
            <a:ext cx="2443877" cy="172589"/>
          </a:xfrm>
          <a:prstGeom prst="rect">
            <a:avLst/>
          </a:prstGeom>
        </p:spPr>
        <p:txBody>
          <a:bodyPr/>
          <a:lstStyle/>
          <a:p>
            <a:fld id="{DC55780C-9F98-46F0-938B-D2BAAD9BDCDB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0811" y="2828002"/>
            <a:ext cx="5944758" cy="17258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6780" y="2780937"/>
            <a:ext cx="671322" cy="172589"/>
          </a:xfrm>
          <a:prstGeom prst="rect">
            <a:avLst/>
          </a:prstGeom>
        </p:spPr>
        <p:txBody>
          <a:bodyPr/>
          <a:lstStyle/>
          <a:p>
            <a:fld id="{D8FF7B11-35C4-4A71-9132-B4E0F0E03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5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767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</p:sldLayoutIdLst>
  <p:txStyles>
    <p:titleStyle>
      <a:lvl1pPr algn="ctr" defTabSz="216118" rtl="0" eaLnBrk="1" latinLnBrk="0" hangingPunct="1">
        <a:spcBef>
          <a:spcPct val="0"/>
        </a:spcBef>
        <a:buNone/>
        <a:defRPr sz="18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089" indent="-144646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94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0344" indent="-127629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"/>
        <a:defRPr sz="8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84990" indent="-102103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75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55162" indent="-102103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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791300" indent="-102103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52301" indent="-108059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35331" indent="-108059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18360" indent="-108059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68301" indent="-108059" algn="l" defTabSz="216118" rtl="0" eaLnBrk="1" latinLnBrk="0" hangingPunct="1">
        <a:spcBef>
          <a:spcPct val="20000"/>
        </a:spcBef>
        <a:spcAft>
          <a:spcPts val="284"/>
        </a:spcAft>
        <a:buClr>
          <a:schemeClr val="tx2"/>
        </a:buClr>
        <a:buSzPct val="70000"/>
        <a:buFont typeface="Wingdings 2" charset="2"/>
        <a:buChar char=""/>
        <a:defRPr sz="66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118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237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355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474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0592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6711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2829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8948" algn="l" defTabSz="216118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12804" r="62" b="39484"/>
          <a:stretch/>
        </p:blipFill>
        <p:spPr>
          <a:xfrm>
            <a:off x="-47064" y="-6723"/>
            <a:ext cx="10908740" cy="3247464"/>
          </a:xfrm>
        </p:spPr>
      </p:pic>
    </p:spTree>
    <p:extLst>
      <p:ext uri="{BB962C8B-B14F-4D97-AF65-F5344CB8AC3E}">
        <p14:creationId xmlns:p14="http://schemas.microsoft.com/office/powerpoint/2010/main" val="38635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31825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88</TotalTime>
  <Words>0</Words>
  <Application>Microsoft Office PowerPoint</Application>
  <PresentationFormat>自訂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Calisto MT</vt:lpstr>
      <vt:lpstr>Trebuchet MS</vt:lpstr>
      <vt:lpstr>Wingdings 2</vt:lpstr>
      <vt:lpstr>石板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vivian</dc:creator>
  <cp:lastModifiedBy>Vivian</cp:lastModifiedBy>
  <cp:revision>20</cp:revision>
  <dcterms:created xsi:type="dcterms:W3CDTF">2021-09-14T13:29:02Z</dcterms:created>
  <dcterms:modified xsi:type="dcterms:W3CDTF">2021-09-16T01:14:24Z</dcterms:modified>
</cp:coreProperties>
</file>