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2" r:id="rId1"/>
  </p:sldMasterIdLst>
  <p:sldIdLst>
    <p:sldId id="256" r:id="rId2"/>
    <p:sldId id="258" r:id="rId3"/>
  </p:sldIdLst>
  <p:sldSz cx="10861675" cy="3241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0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129" y="410847"/>
            <a:ext cx="4781550" cy="284797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5" name="圖片版面配置區 14"/>
          <p:cNvSpPr>
            <a:spLocks noGrp="1"/>
          </p:cNvSpPr>
          <p:nvPr>
            <p:ph type="pic" sz="quarter" idx="14"/>
          </p:nvPr>
        </p:nvSpPr>
        <p:spPr>
          <a:xfrm>
            <a:off x="3891517" y="288150"/>
            <a:ext cx="3752069" cy="255294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7330216" y="4002"/>
            <a:ext cx="3394273" cy="18009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441680" y="43272"/>
            <a:ext cx="5417167" cy="28742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446291" y="108056"/>
            <a:ext cx="4412555" cy="2341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535391" y="15258"/>
            <a:ext cx="4323457" cy="229393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989376" y="288150"/>
            <a:ext cx="3869471" cy="205306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圖片版面配置區 9"/>
          <p:cNvSpPr>
            <a:spLocks noGrp="1"/>
          </p:cNvSpPr>
          <p:nvPr>
            <p:ph type="pic" sz="quarter" idx="13"/>
          </p:nvPr>
        </p:nvSpPr>
        <p:spPr>
          <a:xfrm rot="21224762">
            <a:off x="469445" y="300218"/>
            <a:ext cx="3816416" cy="2528807"/>
          </a:xfrm>
          <a:effectLst>
            <a:softEdge rad="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09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7484" y="684354"/>
            <a:ext cx="5362952" cy="540279"/>
          </a:xfrm>
        </p:spPr>
        <p:txBody>
          <a:bodyPr anchor="b">
            <a:normAutofit/>
          </a:bodyPr>
          <a:lstStyle>
            <a:lvl1pPr algn="l">
              <a:defRPr sz="1324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1096" y="432223"/>
            <a:ext cx="2922972" cy="2161117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56"/>
            </a:lvl1pPr>
            <a:lvl2pPr marL="216118" indent="0">
              <a:buNone/>
              <a:defRPr sz="756"/>
            </a:lvl2pPr>
            <a:lvl3pPr marL="432237" indent="0">
              <a:buNone/>
              <a:defRPr sz="756"/>
            </a:lvl3pPr>
            <a:lvl4pPr marL="648355" indent="0">
              <a:buNone/>
              <a:defRPr sz="756"/>
            </a:lvl4pPr>
            <a:lvl5pPr marL="864474" indent="0">
              <a:buNone/>
              <a:defRPr sz="756"/>
            </a:lvl5pPr>
            <a:lvl6pPr marL="1080592" indent="0">
              <a:buNone/>
              <a:defRPr sz="756"/>
            </a:lvl6pPr>
            <a:lvl7pPr marL="1296711" indent="0">
              <a:buNone/>
              <a:defRPr sz="756"/>
            </a:lvl7pPr>
            <a:lvl8pPr marL="1512829" indent="0">
              <a:buNone/>
              <a:defRPr sz="756"/>
            </a:lvl8pPr>
            <a:lvl9pPr marL="1728948" indent="0">
              <a:buNone/>
              <a:defRPr sz="75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07484" y="1312678"/>
            <a:ext cx="5364367" cy="968500"/>
          </a:xfrm>
        </p:spPr>
        <p:txBody>
          <a:bodyPr anchor="t">
            <a:normAutofit/>
          </a:bodyPr>
          <a:lstStyle>
            <a:lvl1pPr marL="0" indent="0">
              <a:buNone/>
              <a:defRPr sz="851"/>
            </a:lvl1pPr>
            <a:lvl2pPr marL="216118" indent="0">
              <a:buNone/>
              <a:defRPr sz="567"/>
            </a:lvl2pPr>
            <a:lvl3pPr marL="432237" indent="0">
              <a:buNone/>
              <a:defRPr sz="473"/>
            </a:lvl3pPr>
            <a:lvl4pPr marL="648355" indent="0">
              <a:buNone/>
              <a:defRPr sz="425"/>
            </a:lvl4pPr>
            <a:lvl5pPr marL="864474" indent="0">
              <a:buNone/>
              <a:defRPr sz="425"/>
            </a:lvl5pPr>
            <a:lvl6pPr marL="1080592" indent="0">
              <a:buNone/>
              <a:defRPr sz="425"/>
            </a:lvl6pPr>
            <a:lvl7pPr marL="1296711" indent="0">
              <a:buNone/>
              <a:defRPr sz="425"/>
            </a:lvl7pPr>
            <a:lvl8pPr marL="1512829" indent="0">
              <a:buNone/>
              <a:defRPr sz="425"/>
            </a:lvl8pPr>
            <a:lvl9pPr marL="1728948" indent="0">
              <a:buNone/>
              <a:defRPr sz="4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9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10969" y="252130"/>
            <a:ext cx="9638322" cy="147676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56"/>
            </a:lvl1pPr>
            <a:lvl2pPr marL="216118" indent="0">
              <a:buNone/>
              <a:defRPr sz="756"/>
            </a:lvl2pPr>
            <a:lvl3pPr marL="432237" indent="0">
              <a:buNone/>
              <a:defRPr sz="756"/>
            </a:lvl3pPr>
            <a:lvl4pPr marL="648355" indent="0">
              <a:buNone/>
              <a:defRPr sz="756"/>
            </a:lvl4pPr>
            <a:lvl5pPr marL="864474" indent="0">
              <a:buNone/>
              <a:defRPr sz="756"/>
            </a:lvl5pPr>
            <a:lvl6pPr marL="1080592" indent="0">
              <a:buNone/>
              <a:defRPr sz="756"/>
            </a:lvl6pPr>
            <a:lvl7pPr marL="1296711" indent="0">
              <a:buNone/>
              <a:defRPr sz="756"/>
            </a:lvl7pPr>
            <a:lvl8pPr marL="1512829" indent="0">
              <a:buNone/>
              <a:defRPr sz="756"/>
            </a:lvl8pPr>
            <a:lvl9pPr marL="1728948" indent="0">
              <a:buNone/>
              <a:defRPr sz="75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14627" y="1816939"/>
            <a:ext cx="7398100" cy="216112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756"/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142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55" y="324168"/>
            <a:ext cx="8960882" cy="1296670"/>
          </a:xfrm>
        </p:spPr>
        <p:txBody>
          <a:bodyPr anchor="ctr">
            <a:normAutofit/>
          </a:bodyPr>
          <a:lstStyle>
            <a:lvl1pPr algn="l">
              <a:defRPr sz="1513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5" y="1945005"/>
            <a:ext cx="7604587" cy="888459"/>
          </a:xfrm>
        </p:spPr>
        <p:txBody>
          <a:bodyPr anchor="ctr">
            <a:normAutofit/>
          </a:bodyPr>
          <a:lstStyle>
            <a:lvl1pPr marL="0" indent="0" algn="l">
              <a:buNone/>
              <a:defRPr sz="945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51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867" y="324168"/>
            <a:ext cx="8146257" cy="1296670"/>
          </a:xfrm>
        </p:spPr>
        <p:txBody>
          <a:bodyPr anchor="ctr">
            <a:normAutofit/>
          </a:bodyPr>
          <a:lstStyle>
            <a:lvl1pPr algn="l">
              <a:defRPr sz="1513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8409" y="1620838"/>
            <a:ext cx="7603173" cy="180093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5" y="2033051"/>
            <a:ext cx="7603173" cy="796411"/>
          </a:xfrm>
        </p:spPr>
        <p:txBody>
          <a:bodyPr anchor="ctr">
            <a:normAutofit/>
          </a:bodyPr>
          <a:lstStyle>
            <a:lvl1pPr marL="0" indent="0" algn="l">
              <a:buNone/>
              <a:defRPr sz="945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73783" y="383925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63123" y="1308677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 algn="r"/>
            <a:r>
              <a:rPr lang="en-US" sz="378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688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54" y="1620837"/>
            <a:ext cx="7603173" cy="802336"/>
          </a:xfrm>
        </p:spPr>
        <p:txBody>
          <a:bodyPr anchor="b">
            <a:normAutofit/>
          </a:bodyPr>
          <a:lstStyle>
            <a:lvl1pPr algn="l">
              <a:defRPr sz="1513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4" y="2426284"/>
            <a:ext cx="7604589" cy="406698"/>
          </a:xfrm>
        </p:spPr>
        <p:txBody>
          <a:bodyPr anchor="t">
            <a:normAutofit/>
          </a:bodyPr>
          <a:lstStyle>
            <a:lvl1pPr marL="0" indent="0" algn="l">
              <a:buNone/>
              <a:defRPr sz="945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4028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868" y="324168"/>
            <a:ext cx="8146256" cy="1296670"/>
          </a:xfrm>
        </p:spPr>
        <p:txBody>
          <a:bodyPr anchor="ctr">
            <a:normAutofit/>
          </a:bodyPr>
          <a:lstStyle>
            <a:lvl1pPr algn="l">
              <a:defRPr sz="1513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55" y="1856960"/>
            <a:ext cx="7603173" cy="49625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3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4" y="2353216"/>
            <a:ext cx="7603173" cy="480248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73783" y="383925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63123" y="1308677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 algn="r"/>
            <a:r>
              <a:rPr lang="en-US" sz="378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80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55" y="324168"/>
            <a:ext cx="8960882" cy="129667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54" y="1856960"/>
            <a:ext cx="7603173" cy="39620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3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4" y="2253164"/>
            <a:ext cx="7603173" cy="580300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195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09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37529" y="324167"/>
            <a:ext cx="1832908" cy="21611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969" y="324167"/>
            <a:ext cx="6969575" cy="2509297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6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129" y="410847"/>
            <a:ext cx="4781550" cy="284797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5" name="圖片版面配置區 14"/>
          <p:cNvSpPr>
            <a:spLocks noGrp="1"/>
          </p:cNvSpPr>
          <p:nvPr>
            <p:ph type="pic" sz="quarter" idx="14"/>
          </p:nvPr>
        </p:nvSpPr>
        <p:spPr>
          <a:xfrm>
            <a:off x="3891517" y="288150"/>
            <a:ext cx="3752069" cy="255294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7330216" y="4002"/>
            <a:ext cx="3394273" cy="18009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441680" y="43272"/>
            <a:ext cx="5417167" cy="28742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446291" y="108056"/>
            <a:ext cx="4412555" cy="2341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535391" y="15258"/>
            <a:ext cx="4323457" cy="229393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989376" y="288150"/>
            <a:ext cx="3869471" cy="205306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圖片版面配置區 9"/>
          <p:cNvSpPr>
            <a:spLocks noGrp="1"/>
          </p:cNvSpPr>
          <p:nvPr>
            <p:ph type="pic" sz="quarter" idx="13"/>
          </p:nvPr>
        </p:nvSpPr>
        <p:spPr>
          <a:xfrm rot="21224762">
            <a:off x="469445" y="300218"/>
            <a:ext cx="3816416" cy="2528807"/>
          </a:xfrm>
          <a:effectLst>
            <a:softEdge rad="0"/>
          </a:effec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81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379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54" y="948490"/>
            <a:ext cx="7603173" cy="1078479"/>
          </a:xfrm>
        </p:spPr>
        <p:txBody>
          <a:bodyPr anchor="b">
            <a:normAutofit/>
          </a:bodyPr>
          <a:lstStyle>
            <a:lvl1pPr algn="l">
              <a:defRPr sz="1702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5" y="2125098"/>
            <a:ext cx="7603173" cy="708366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bg2">
                    <a:lumMod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13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54" y="324168"/>
            <a:ext cx="4398885" cy="170888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4382" y="324168"/>
            <a:ext cx="4396055" cy="170888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05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013" y="324167"/>
            <a:ext cx="4142427" cy="272391"/>
          </a:xfrm>
        </p:spPr>
        <p:txBody>
          <a:bodyPr anchor="b">
            <a:noAutofit/>
          </a:bodyPr>
          <a:lstStyle>
            <a:lvl1pPr marL="0" indent="0">
              <a:buNone/>
              <a:defRPr sz="1324" b="0">
                <a:solidFill>
                  <a:schemeClr val="tx1"/>
                </a:solidFill>
              </a:defRPr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54" y="600560"/>
            <a:ext cx="4398885" cy="143249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5751" y="324167"/>
            <a:ext cx="4156100" cy="272391"/>
          </a:xfrm>
        </p:spPr>
        <p:txBody>
          <a:bodyPr anchor="b">
            <a:noAutofit/>
          </a:bodyPr>
          <a:lstStyle>
            <a:lvl1pPr marL="0" indent="0">
              <a:buNone/>
              <a:defRPr sz="1324" b="0">
                <a:solidFill>
                  <a:schemeClr val="tx1"/>
                </a:solidFill>
              </a:defRPr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2966" y="596558"/>
            <a:ext cx="4391342" cy="143249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77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00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21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934" y="324168"/>
            <a:ext cx="3258503" cy="648335"/>
          </a:xfrm>
        </p:spPr>
        <p:txBody>
          <a:bodyPr anchor="b">
            <a:normAutofit/>
          </a:bodyPr>
          <a:lstStyle>
            <a:lvl1pPr algn="l">
              <a:defRPr sz="1134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55" y="324167"/>
            <a:ext cx="5295067" cy="2509297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1934" y="1044539"/>
            <a:ext cx="3258503" cy="988511"/>
          </a:xfrm>
        </p:spPr>
        <p:txBody>
          <a:bodyPr anchor="t">
            <a:normAutofit/>
          </a:bodyPr>
          <a:lstStyle>
            <a:lvl1pPr marL="0" indent="0">
              <a:buNone/>
              <a:defRPr sz="756"/>
            </a:lvl1pPr>
            <a:lvl2pPr marL="216118" indent="0">
              <a:buNone/>
              <a:defRPr sz="567"/>
            </a:lvl2pPr>
            <a:lvl3pPr marL="432237" indent="0">
              <a:buNone/>
              <a:defRPr sz="473"/>
            </a:lvl3pPr>
            <a:lvl4pPr marL="648355" indent="0">
              <a:buNone/>
              <a:defRPr sz="425"/>
            </a:lvl4pPr>
            <a:lvl5pPr marL="864474" indent="0">
              <a:buNone/>
              <a:defRPr sz="425"/>
            </a:lvl5pPr>
            <a:lvl6pPr marL="1080592" indent="0">
              <a:buNone/>
              <a:defRPr sz="425"/>
            </a:lvl6pPr>
            <a:lvl7pPr marL="1296711" indent="0">
              <a:buNone/>
              <a:defRPr sz="425"/>
            </a:lvl7pPr>
            <a:lvl8pPr marL="1512829" indent="0">
              <a:buNone/>
              <a:defRPr sz="425"/>
            </a:lvl8pPr>
            <a:lvl9pPr marL="1728948" indent="0">
              <a:buNone/>
              <a:defRPr sz="4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7928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202354" y="1400724"/>
            <a:ext cx="2656494" cy="1516784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54" y="2121096"/>
            <a:ext cx="7603173" cy="71236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54" y="324168"/>
            <a:ext cx="7603173" cy="1708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23696" y="2917508"/>
            <a:ext cx="1425595" cy="17258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7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55" y="2917508"/>
            <a:ext cx="6720661" cy="17258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47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2424" y="2636863"/>
            <a:ext cx="1017609" cy="3166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51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337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03" r:id="rId1"/>
    <p:sldLayoutId id="2147484620" r:id="rId2"/>
    <p:sldLayoutId id="2147484604" r:id="rId3"/>
    <p:sldLayoutId id="2147484605" r:id="rId4"/>
    <p:sldLayoutId id="2147484606" r:id="rId5"/>
    <p:sldLayoutId id="2147484607" r:id="rId6"/>
    <p:sldLayoutId id="2147484608" r:id="rId7"/>
    <p:sldLayoutId id="2147484609" r:id="rId8"/>
    <p:sldLayoutId id="2147484610" r:id="rId9"/>
    <p:sldLayoutId id="2147484611" r:id="rId10"/>
    <p:sldLayoutId id="2147484612" r:id="rId11"/>
    <p:sldLayoutId id="2147484613" r:id="rId12"/>
    <p:sldLayoutId id="2147484614" r:id="rId13"/>
    <p:sldLayoutId id="2147484615" r:id="rId14"/>
    <p:sldLayoutId id="2147484616" r:id="rId15"/>
    <p:sldLayoutId id="2147484617" r:id="rId16"/>
    <p:sldLayoutId id="2147484618" r:id="rId17"/>
    <p:sldLayoutId id="2147484619" r:id="rId18"/>
  </p:sldLayoutIdLst>
  <p:timing>
    <p:tnLst>
      <p:par>
        <p:cTn id="1" dur="indefinite" restart="never" nodeType="tmRoot"/>
      </p:par>
    </p:tnLst>
  </p:timing>
  <p:txStyles>
    <p:titleStyle>
      <a:lvl1pPr algn="l" defTabSz="216118" rtl="0" eaLnBrk="1" latinLnBrk="0" hangingPunct="1">
        <a:spcBef>
          <a:spcPct val="0"/>
        </a:spcBef>
        <a:buNone/>
        <a:defRPr sz="1702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35074" indent="-135074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945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351192" indent="-135074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51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567311" indent="-135074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56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729400" indent="-81044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999548" indent="-135074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1188651" indent="-108059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404770" indent="-108059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620888" indent="-108059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1837007" indent="-108059" algn="l" defTabSz="216118" rtl="0" eaLnBrk="1" latinLnBrk="0" hangingPunct="1">
        <a:spcBef>
          <a:spcPct val="20000"/>
        </a:spcBef>
        <a:spcAft>
          <a:spcPts val="28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62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11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237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355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474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592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711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829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94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版面配置區 2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r="1087"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圖片版面配置區 1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" b="208"/>
          <a:stretch>
            <a:fillRect/>
          </a:stretch>
        </p:blipFill>
        <p:spPr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6943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396233309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微軟正黑體</vt:lpstr>
      <vt:lpstr>Century Gothic</vt:lpstr>
      <vt:lpstr>Wingdings 3</vt:lpstr>
      <vt:lpstr>切割線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vivian</dc:creator>
  <cp:lastModifiedBy>Vivian</cp:lastModifiedBy>
  <cp:revision>24</cp:revision>
  <dcterms:created xsi:type="dcterms:W3CDTF">2021-09-14T13:29:02Z</dcterms:created>
  <dcterms:modified xsi:type="dcterms:W3CDTF">2021-09-15T06:03:04Z</dcterms:modified>
</cp:coreProperties>
</file>