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9" r:id="rId1"/>
  </p:sldMasterIdLst>
  <p:sldIdLst>
    <p:sldId id="257" r:id="rId2"/>
    <p:sldId id="258" r:id="rId3"/>
  </p:sldIdLst>
  <p:sldSz cx="10861675" cy="324167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21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14" y="12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4002"/>
            <a:ext cx="10861675" cy="324567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8" name="圖片版面配置區 7"/>
          <p:cNvSpPr>
            <a:spLocks noGrp="1"/>
          </p:cNvSpPr>
          <p:nvPr>
            <p:ph type="pic" sz="quarter" idx="10"/>
          </p:nvPr>
        </p:nvSpPr>
        <p:spPr>
          <a:xfrm rot="21275729">
            <a:off x="721019" y="313103"/>
            <a:ext cx="3788241" cy="2457339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0" name="圖片版面配置區 9"/>
          <p:cNvSpPr>
            <a:spLocks noGrp="1"/>
          </p:cNvSpPr>
          <p:nvPr>
            <p:ph type="pic" sz="quarter" idx="11"/>
          </p:nvPr>
        </p:nvSpPr>
        <p:spPr>
          <a:xfrm>
            <a:off x="4344698" y="407270"/>
            <a:ext cx="3917950" cy="2416175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9257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428" y="288149"/>
            <a:ext cx="7658646" cy="1608831"/>
          </a:xfrm>
        </p:spPr>
        <p:txBody>
          <a:bodyPr anchor="ctr">
            <a:normAutofit/>
          </a:bodyPr>
          <a:lstStyle>
            <a:lvl1pPr algn="l">
              <a:defRPr sz="208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428" y="2113092"/>
            <a:ext cx="7658646" cy="742570"/>
          </a:xfrm>
        </p:spPr>
        <p:txBody>
          <a:bodyPr anchor="ctr">
            <a:normAutofit/>
          </a:bodyPr>
          <a:lstStyle>
            <a:lvl1pPr marL="0" indent="0" algn="l">
              <a:buNone/>
              <a:defRPr sz="85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118" indent="0">
              <a:buNone/>
              <a:defRPr sz="851">
                <a:solidFill>
                  <a:schemeClr val="tx1">
                    <a:tint val="75000"/>
                  </a:schemeClr>
                </a:solidFill>
              </a:defRPr>
            </a:lvl2pPr>
            <a:lvl3pPr marL="432237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3pPr>
            <a:lvl4pPr marL="64835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447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0592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67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282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2894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49083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712" y="288149"/>
            <a:ext cx="7210946" cy="1428738"/>
          </a:xfrm>
        </p:spPr>
        <p:txBody>
          <a:bodyPr anchor="ctr">
            <a:normAutofit/>
          </a:bodyPr>
          <a:lstStyle>
            <a:lvl1pPr algn="l">
              <a:defRPr sz="208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217073" y="1716887"/>
            <a:ext cx="6436223" cy="180093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756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118" indent="0">
              <a:buFontTx/>
              <a:buNone/>
              <a:defRPr/>
            </a:lvl2pPr>
            <a:lvl3pPr marL="432237" indent="0">
              <a:buFontTx/>
              <a:buNone/>
              <a:defRPr/>
            </a:lvl3pPr>
            <a:lvl4pPr marL="648355" indent="0">
              <a:buFontTx/>
              <a:buNone/>
              <a:defRPr/>
            </a:lvl4pPr>
            <a:lvl5pPr marL="864474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428" y="2113092"/>
            <a:ext cx="7658646" cy="742570"/>
          </a:xfrm>
        </p:spPr>
        <p:txBody>
          <a:bodyPr anchor="ctr">
            <a:normAutofit/>
          </a:bodyPr>
          <a:lstStyle>
            <a:lvl1pPr marL="0" indent="0" algn="l">
              <a:buNone/>
              <a:defRPr sz="85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118" indent="0">
              <a:buNone/>
              <a:defRPr sz="851">
                <a:solidFill>
                  <a:schemeClr val="tx1">
                    <a:tint val="75000"/>
                  </a:schemeClr>
                </a:solidFill>
              </a:defRPr>
            </a:lvl2pPr>
            <a:lvl3pPr marL="432237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3pPr>
            <a:lvl4pPr marL="64835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447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0592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67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282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2894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0" name="TextBox 19"/>
          <p:cNvSpPr txBox="1"/>
          <p:nvPr/>
        </p:nvSpPr>
        <p:spPr>
          <a:xfrm>
            <a:off x="482744" y="373600"/>
            <a:ext cx="543084" cy="276415"/>
          </a:xfrm>
          <a:prstGeom prst="rect">
            <a:avLst/>
          </a:prstGeom>
        </p:spPr>
        <p:txBody>
          <a:bodyPr vert="horz" lIns="43222" tIns="21611" rIns="43222" bIns="21611" rtlCol="0" anchor="ctr">
            <a:noAutofit/>
          </a:bodyPr>
          <a:lstStyle/>
          <a:p>
            <a:pPr lvl="0"/>
            <a:r>
              <a:rPr lang="en-US" sz="378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922654" y="1364432"/>
            <a:ext cx="543084" cy="276415"/>
          </a:xfrm>
          <a:prstGeom prst="rect">
            <a:avLst/>
          </a:prstGeom>
        </p:spPr>
        <p:txBody>
          <a:bodyPr vert="horz" lIns="43222" tIns="21611" rIns="43222" bIns="21611" rtlCol="0" anchor="ctr">
            <a:noAutofit/>
          </a:bodyPr>
          <a:lstStyle/>
          <a:p>
            <a:pPr lvl="0"/>
            <a:r>
              <a:rPr lang="en-US" sz="378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845303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428" y="913222"/>
            <a:ext cx="7658646" cy="1226835"/>
          </a:xfrm>
        </p:spPr>
        <p:txBody>
          <a:bodyPr anchor="b">
            <a:normAutofit/>
          </a:bodyPr>
          <a:lstStyle>
            <a:lvl1pPr algn="l">
              <a:defRPr sz="208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428" y="2140057"/>
            <a:ext cx="7658646" cy="715605"/>
          </a:xfrm>
        </p:spPr>
        <p:txBody>
          <a:bodyPr anchor="t">
            <a:normAutofit/>
          </a:bodyPr>
          <a:lstStyle>
            <a:lvl1pPr marL="0" indent="0" algn="l">
              <a:buNone/>
              <a:defRPr sz="85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118" indent="0">
              <a:buNone/>
              <a:defRPr sz="851">
                <a:solidFill>
                  <a:schemeClr val="tx1">
                    <a:tint val="75000"/>
                  </a:schemeClr>
                </a:solidFill>
              </a:defRPr>
            </a:lvl2pPr>
            <a:lvl3pPr marL="432237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3pPr>
            <a:lvl4pPr marL="64835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447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0592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67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282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2894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881637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712" y="288149"/>
            <a:ext cx="7210946" cy="1428738"/>
          </a:xfrm>
        </p:spPr>
        <p:txBody>
          <a:bodyPr anchor="ctr">
            <a:normAutofit/>
          </a:bodyPr>
          <a:lstStyle>
            <a:lvl1pPr algn="l">
              <a:defRPr sz="208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3426" y="1896980"/>
            <a:ext cx="7658647" cy="24307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4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216118" indent="0">
              <a:buFontTx/>
              <a:buNone/>
              <a:defRPr/>
            </a:lvl2pPr>
            <a:lvl3pPr marL="432237" indent="0">
              <a:buFontTx/>
              <a:buNone/>
              <a:defRPr/>
            </a:lvl3pPr>
            <a:lvl4pPr marL="648355" indent="0">
              <a:buFontTx/>
              <a:buNone/>
              <a:defRPr/>
            </a:lvl4pPr>
            <a:lvl5pPr marL="864474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428" y="2140057"/>
            <a:ext cx="7658646" cy="715605"/>
          </a:xfrm>
        </p:spPr>
        <p:txBody>
          <a:bodyPr anchor="t">
            <a:normAutofit/>
          </a:bodyPr>
          <a:lstStyle>
            <a:lvl1pPr marL="0" indent="0" algn="l">
              <a:buNone/>
              <a:defRPr sz="85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118" indent="0">
              <a:buNone/>
              <a:defRPr sz="851">
                <a:solidFill>
                  <a:schemeClr val="tx1">
                    <a:tint val="75000"/>
                  </a:schemeClr>
                </a:solidFill>
              </a:defRPr>
            </a:lvl2pPr>
            <a:lvl3pPr marL="432237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3pPr>
            <a:lvl4pPr marL="64835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447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0592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67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282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2894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44" y="373600"/>
            <a:ext cx="543084" cy="276415"/>
          </a:xfrm>
          <a:prstGeom prst="rect">
            <a:avLst/>
          </a:prstGeom>
        </p:spPr>
        <p:txBody>
          <a:bodyPr vert="horz" lIns="43222" tIns="21611" rIns="43222" bIns="21611" rtlCol="0" anchor="ctr">
            <a:noAutofit/>
          </a:bodyPr>
          <a:lstStyle/>
          <a:p>
            <a:pPr lvl="0"/>
            <a:r>
              <a:rPr lang="en-US" sz="378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922654" y="1364432"/>
            <a:ext cx="543084" cy="276415"/>
          </a:xfrm>
          <a:prstGeom prst="rect">
            <a:avLst/>
          </a:prstGeom>
        </p:spPr>
        <p:txBody>
          <a:bodyPr vert="horz" lIns="43222" tIns="21611" rIns="43222" bIns="21611" rtlCol="0" anchor="ctr">
            <a:noAutofit/>
          </a:bodyPr>
          <a:lstStyle/>
          <a:p>
            <a:pPr lvl="0"/>
            <a:r>
              <a:rPr lang="en-US" sz="3782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2083270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0969" y="288149"/>
            <a:ext cx="7651105" cy="1428738"/>
          </a:xfrm>
        </p:spPr>
        <p:txBody>
          <a:bodyPr anchor="ctr">
            <a:normAutofit/>
          </a:bodyPr>
          <a:lstStyle>
            <a:lvl1pPr algn="l">
              <a:defRPr sz="208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3426" y="1896980"/>
            <a:ext cx="7658647" cy="243077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134">
                <a:solidFill>
                  <a:schemeClr val="accent1"/>
                </a:solidFill>
              </a:defRPr>
            </a:lvl1pPr>
            <a:lvl2pPr marL="216118" indent="0">
              <a:buFontTx/>
              <a:buNone/>
              <a:defRPr/>
            </a:lvl2pPr>
            <a:lvl3pPr marL="432237" indent="0">
              <a:buFontTx/>
              <a:buNone/>
              <a:defRPr/>
            </a:lvl3pPr>
            <a:lvl4pPr marL="648355" indent="0">
              <a:buFontTx/>
              <a:buNone/>
              <a:defRPr/>
            </a:lvl4pPr>
            <a:lvl5pPr marL="864474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428" y="2140057"/>
            <a:ext cx="7658646" cy="715605"/>
          </a:xfrm>
        </p:spPr>
        <p:txBody>
          <a:bodyPr anchor="t">
            <a:normAutofit/>
          </a:bodyPr>
          <a:lstStyle>
            <a:lvl1pPr marL="0" indent="0" algn="l">
              <a:buNone/>
              <a:defRPr sz="85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216118" indent="0">
              <a:buNone/>
              <a:defRPr sz="851">
                <a:solidFill>
                  <a:schemeClr val="tx1">
                    <a:tint val="75000"/>
                  </a:schemeClr>
                </a:solidFill>
              </a:defRPr>
            </a:lvl2pPr>
            <a:lvl3pPr marL="432237" indent="0">
              <a:buNone/>
              <a:defRPr sz="756">
                <a:solidFill>
                  <a:schemeClr val="tx1">
                    <a:tint val="75000"/>
                  </a:schemeClr>
                </a:solidFill>
              </a:defRPr>
            </a:lvl3pPr>
            <a:lvl4pPr marL="648355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4pPr>
            <a:lvl5pPr marL="864474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5pPr>
            <a:lvl6pPr marL="1080592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6pPr>
            <a:lvl7pPr marL="1296711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7pPr>
            <a:lvl8pPr marL="1512829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8pPr>
            <a:lvl9pPr marL="1728948" indent="0">
              <a:buNone/>
              <a:defRPr sz="66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255131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3139572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98284" y="288149"/>
            <a:ext cx="1162377" cy="2482283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3428" y="288149"/>
            <a:ext cx="6289785" cy="2482283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30333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4002"/>
            <a:ext cx="10861675" cy="324567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8" name="圖片版面配置區 7"/>
          <p:cNvSpPr>
            <a:spLocks noGrp="1"/>
          </p:cNvSpPr>
          <p:nvPr>
            <p:ph type="pic" sz="quarter" idx="10"/>
          </p:nvPr>
        </p:nvSpPr>
        <p:spPr>
          <a:xfrm rot="21275729">
            <a:off x="721019" y="313103"/>
            <a:ext cx="3788241" cy="2457339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20" name="圖片版面配置區 9"/>
          <p:cNvSpPr>
            <a:spLocks noGrp="1"/>
          </p:cNvSpPr>
          <p:nvPr>
            <p:ph type="pic" sz="quarter" idx="11"/>
          </p:nvPr>
        </p:nvSpPr>
        <p:spPr>
          <a:xfrm>
            <a:off x="4344698" y="407270"/>
            <a:ext cx="3917950" cy="2416175"/>
          </a:xfrm>
        </p:spPr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0829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1702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469926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3427" y="1021279"/>
            <a:ext cx="3727496" cy="1834383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34580" y="1021279"/>
            <a:ext cx="3727495" cy="1834384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031818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2012" y="1021464"/>
            <a:ext cx="3728910" cy="272391"/>
          </a:xfrm>
        </p:spPr>
        <p:txBody>
          <a:bodyPr anchor="b">
            <a:noAutofit/>
          </a:bodyPr>
          <a:lstStyle>
            <a:lvl1pPr marL="0" indent="0">
              <a:buNone/>
              <a:defRPr sz="1134" b="0"/>
            </a:lvl1pPr>
            <a:lvl2pPr marL="216118" indent="0">
              <a:buNone/>
              <a:defRPr sz="945" b="1"/>
            </a:lvl2pPr>
            <a:lvl3pPr marL="432237" indent="0">
              <a:buNone/>
              <a:defRPr sz="851" b="1"/>
            </a:lvl3pPr>
            <a:lvl4pPr marL="648355" indent="0">
              <a:buNone/>
              <a:defRPr sz="756" b="1"/>
            </a:lvl4pPr>
            <a:lvl5pPr marL="864474" indent="0">
              <a:buNone/>
              <a:defRPr sz="756" b="1"/>
            </a:lvl5pPr>
            <a:lvl6pPr marL="1080592" indent="0">
              <a:buNone/>
              <a:defRPr sz="756" b="1"/>
            </a:lvl6pPr>
            <a:lvl7pPr marL="1296711" indent="0">
              <a:buNone/>
              <a:defRPr sz="756" b="1"/>
            </a:lvl7pPr>
            <a:lvl8pPr marL="1512829" indent="0">
              <a:buNone/>
              <a:defRPr sz="756" b="1"/>
            </a:lvl8pPr>
            <a:lvl9pPr marL="1728948" indent="0">
              <a:buNone/>
              <a:defRPr sz="756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2012" y="1293855"/>
            <a:ext cx="3728910" cy="156180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33166" y="1021464"/>
            <a:ext cx="3728906" cy="272391"/>
          </a:xfrm>
        </p:spPr>
        <p:txBody>
          <a:bodyPr anchor="b">
            <a:noAutofit/>
          </a:bodyPr>
          <a:lstStyle>
            <a:lvl1pPr marL="0" indent="0">
              <a:buNone/>
              <a:defRPr sz="1134" b="0"/>
            </a:lvl1pPr>
            <a:lvl2pPr marL="216118" indent="0">
              <a:buNone/>
              <a:defRPr sz="945" b="1"/>
            </a:lvl2pPr>
            <a:lvl3pPr marL="432237" indent="0">
              <a:buNone/>
              <a:defRPr sz="851" b="1"/>
            </a:lvl3pPr>
            <a:lvl4pPr marL="648355" indent="0">
              <a:buNone/>
              <a:defRPr sz="756" b="1"/>
            </a:lvl4pPr>
            <a:lvl5pPr marL="864474" indent="0">
              <a:buNone/>
              <a:defRPr sz="756" b="1"/>
            </a:lvl5pPr>
            <a:lvl6pPr marL="1080592" indent="0">
              <a:buNone/>
              <a:defRPr sz="756" b="1"/>
            </a:lvl6pPr>
            <a:lvl7pPr marL="1296711" indent="0">
              <a:buNone/>
              <a:defRPr sz="756" b="1"/>
            </a:lvl7pPr>
            <a:lvl8pPr marL="1512829" indent="0">
              <a:buNone/>
              <a:defRPr sz="756" b="1"/>
            </a:lvl8pPr>
            <a:lvl9pPr marL="1728948" indent="0">
              <a:buNone/>
              <a:defRPr sz="756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33168" y="1293855"/>
            <a:ext cx="3728905" cy="156180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88223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427" y="288149"/>
            <a:ext cx="7658646" cy="62432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89176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818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427" y="708368"/>
            <a:ext cx="3433943" cy="604312"/>
          </a:xfrm>
        </p:spPr>
        <p:txBody>
          <a:bodyPr anchor="b">
            <a:normAutofit/>
          </a:bodyPr>
          <a:lstStyle>
            <a:lvl1pPr>
              <a:defRPr sz="945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41026" y="243397"/>
            <a:ext cx="4021048" cy="2612265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3427" y="1312679"/>
            <a:ext cx="3433943" cy="1221631"/>
          </a:xfrm>
        </p:spPr>
        <p:txBody>
          <a:bodyPr>
            <a:normAutofit/>
          </a:bodyPr>
          <a:lstStyle>
            <a:lvl1pPr marL="0" indent="0">
              <a:buNone/>
              <a:defRPr sz="662"/>
            </a:lvl1pPr>
            <a:lvl2pPr marL="216054" indent="0">
              <a:buNone/>
              <a:defRPr sz="662"/>
            </a:lvl2pPr>
            <a:lvl3pPr marL="432107" indent="0">
              <a:buNone/>
              <a:defRPr sz="567"/>
            </a:lvl3pPr>
            <a:lvl4pPr marL="648161" indent="0">
              <a:buNone/>
              <a:defRPr sz="473"/>
            </a:lvl4pPr>
            <a:lvl5pPr marL="864214" indent="0">
              <a:buNone/>
              <a:defRPr sz="473"/>
            </a:lvl5pPr>
            <a:lvl6pPr marL="1080268" indent="0">
              <a:buNone/>
              <a:defRPr sz="473"/>
            </a:lvl6pPr>
            <a:lvl7pPr marL="1296322" indent="0">
              <a:buNone/>
              <a:defRPr sz="473"/>
            </a:lvl7pPr>
            <a:lvl8pPr marL="1512375" indent="0">
              <a:buNone/>
              <a:defRPr sz="473"/>
            </a:lvl8pPr>
            <a:lvl9pPr marL="1728429" indent="0">
              <a:buNone/>
              <a:defRPr sz="473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241875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3428" y="2269172"/>
            <a:ext cx="7658645" cy="267889"/>
          </a:xfrm>
        </p:spPr>
        <p:txBody>
          <a:bodyPr anchor="b">
            <a:normAutofit/>
          </a:bodyPr>
          <a:lstStyle>
            <a:lvl1pPr algn="l">
              <a:defRPr sz="1134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3427" y="288149"/>
            <a:ext cx="7658646" cy="1817814"/>
          </a:xfrm>
        </p:spPr>
        <p:txBody>
          <a:bodyPr anchor="t">
            <a:normAutofit/>
          </a:bodyPr>
          <a:lstStyle>
            <a:lvl1pPr marL="0" indent="0" algn="ctr">
              <a:buNone/>
              <a:defRPr sz="756"/>
            </a:lvl1pPr>
            <a:lvl2pPr marL="216118" indent="0">
              <a:buNone/>
              <a:defRPr sz="756"/>
            </a:lvl2pPr>
            <a:lvl3pPr marL="432237" indent="0">
              <a:buNone/>
              <a:defRPr sz="756"/>
            </a:lvl3pPr>
            <a:lvl4pPr marL="648355" indent="0">
              <a:buNone/>
              <a:defRPr sz="756"/>
            </a:lvl4pPr>
            <a:lvl5pPr marL="864474" indent="0">
              <a:buNone/>
              <a:defRPr sz="756"/>
            </a:lvl5pPr>
            <a:lvl6pPr marL="1080592" indent="0">
              <a:buNone/>
              <a:defRPr sz="756"/>
            </a:lvl6pPr>
            <a:lvl7pPr marL="1296711" indent="0">
              <a:buNone/>
              <a:defRPr sz="756"/>
            </a:lvl7pPr>
            <a:lvl8pPr marL="1512829" indent="0">
              <a:buNone/>
              <a:defRPr sz="756"/>
            </a:lvl8pPr>
            <a:lvl9pPr marL="1728948" indent="0">
              <a:buNone/>
              <a:defRPr sz="756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3428" y="2537061"/>
            <a:ext cx="7658645" cy="318601"/>
          </a:xfrm>
        </p:spPr>
        <p:txBody>
          <a:bodyPr>
            <a:normAutofit/>
          </a:bodyPr>
          <a:lstStyle>
            <a:lvl1pPr marL="0" indent="0">
              <a:buNone/>
              <a:defRPr sz="567"/>
            </a:lvl1pPr>
            <a:lvl2pPr marL="216118" indent="0">
              <a:buNone/>
              <a:defRPr sz="567"/>
            </a:lvl2pPr>
            <a:lvl3pPr marL="432237" indent="0">
              <a:buNone/>
              <a:defRPr sz="473"/>
            </a:lvl3pPr>
            <a:lvl4pPr marL="648355" indent="0">
              <a:buNone/>
              <a:defRPr sz="425"/>
            </a:lvl4pPr>
            <a:lvl5pPr marL="864474" indent="0">
              <a:buNone/>
              <a:defRPr sz="425"/>
            </a:lvl5pPr>
            <a:lvl6pPr marL="1080592" indent="0">
              <a:buNone/>
              <a:defRPr sz="425"/>
            </a:lvl6pPr>
            <a:lvl7pPr marL="1296711" indent="0">
              <a:buNone/>
              <a:defRPr sz="425"/>
            </a:lvl7pPr>
            <a:lvl8pPr marL="1512829" indent="0">
              <a:buNone/>
              <a:defRPr sz="425"/>
            </a:lvl8pPr>
            <a:lvl9pPr marL="1728948" indent="0">
              <a:buNone/>
              <a:defRPr sz="425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92081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-4002"/>
            <a:ext cx="10861675" cy="324567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  <a:lumOff val="1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3427" y="288149"/>
            <a:ext cx="7658646" cy="62432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3427" y="1021279"/>
            <a:ext cx="7658646" cy="18343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18948" y="2855663"/>
            <a:ext cx="812433" cy="1725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55780C-9F98-46F0-938B-D2BAAD9BDCDB}" type="datetimeFigureOut">
              <a:rPr lang="zh-TW" altLang="en-US" smtClean="0"/>
              <a:t>2021/9/15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3427" y="2855663"/>
            <a:ext cx="5610451" cy="1725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53297" y="2855663"/>
            <a:ext cx="608777" cy="1725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425">
                <a:solidFill>
                  <a:schemeClr val="accent1"/>
                </a:solidFill>
              </a:defRPr>
            </a:lvl1pPr>
          </a:lstStyle>
          <a:p>
            <a:fld id="{D8FF7B11-35C4-4A71-9132-B4E0F0E03F7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600886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80" r:id="rId1"/>
    <p:sldLayoutId id="2147483996" r:id="rId2"/>
    <p:sldLayoutId id="2147483981" r:id="rId3"/>
    <p:sldLayoutId id="2147483983" r:id="rId4"/>
    <p:sldLayoutId id="2147483984" r:id="rId5"/>
    <p:sldLayoutId id="2147483985" r:id="rId6"/>
    <p:sldLayoutId id="2147483986" r:id="rId7"/>
    <p:sldLayoutId id="2147483987" r:id="rId8"/>
    <p:sldLayoutId id="2147483988" r:id="rId9"/>
    <p:sldLayoutId id="2147483989" r:id="rId10"/>
    <p:sldLayoutId id="2147483990" r:id="rId11"/>
    <p:sldLayoutId id="2147483991" r:id="rId12"/>
    <p:sldLayoutId id="2147483992" r:id="rId13"/>
    <p:sldLayoutId id="2147483993" r:id="rId14"/>
    <p:sldLayoutId id="2147483994" r:id="rId15"/>
    <p:sldLayoutId id="2147483995" r:id="rId16"/>
  </p:sldLayoutIdLst>
  <p:txStyles>
    <p:titleStyle>
      <a:lvl1pPr algn="l" defTabSz="216118" rtl="0" eaLnBrk="1" latinLnBrk="0" hangingPunct="1">
        <a:spcBef>
          <a:spcPct val="0"/>
        </a:spcBef>
        <a:buNone/>
        <a:defRPr sz="1702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162089" indent="-162089" algn="l" defTabSz="216118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85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51192" indent="-135074" algn="l" defTabSz="216118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756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40296" indent="-108059" algn="l" defTabSz="216118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662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56415" indent="-108059" algn="l" defTabSz="216118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72533" indent="-108059" algn="l" defTabSz="216118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88651" indent="-108059" algn="l" defTabSz="216118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404770" indent="-108059" algn="l" defTabSz="216118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620888" indent="-108059" algn="l" defTabSz="216118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837007" indent="-108059" algn="l" defTabSz="216118" rtl="0" eaLnBrk="1" latinLnBrk="0" hangingPunct="1">
        <a:spcBef>
          <a:spcPts val="473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567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6118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1pPr>
      <a:lvl2pPr marL="216118" algn="l" defTabSz="216118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2pPr>
      <a:lvl3pPr marL="432237" algn="l" defTabSz="216118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3pPr>
      <a:lvl4pPr marL="648355" algn="l" defTabSz="216118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4pPr>
      <a:lvl5pPr marL="864474" algn="l" defTabSz="216118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5pPr>
      <a:lvl6pPr marL="1080592" algn="l" defTabSz="216118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6pPr>
      <a:lvl7pPr marL="1296711" algn="l" defTabSz="216118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7pPr>
      <a:lvl8pPr marL="1512829" algn="l" defTabSz="216118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8pPr>
      <a:lvl9pPr marL="1728948" algn="l" defTabSz="216118" rtl="0" eaLnBrk="1" latinLnBrk="0" hangingPunct="1">
        <a:defRPr sz="8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版面配置區 3"/>
          <p:cNvPicPr>
            <a:picLocks noGrp="1" noChangeAspect="1"/>
          </p:cNvPicPr>
          <p:nvPr>
            <p:ph type="pic" sz="quarter" idx="10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275729">
            <a:off x="773056" y="313103"/>
            <a:ext cx="3684166" cy="2457338"/>
          </a:xfrm>
          <a:effectLst>
            <a:outerShdw dir="6000000" sx="105000" sy="105000" algn="ctr" rotWithShape="0">
              <a:schemeClr val="tx1">
                <a:alpha val="20000"/>
              </a:schemeClr>
            </a:outerShdw>
          </a:effectLst>
        </p:spPr>
      </p:pic>
      <p:pic>
        <p:nvPicPr>
          <p:cNvPr id="5" name="圖片版面配置區 4"/>
          <p:cNvPicPr>
            <a:picLocks noGrp="1" noChangeAspect="1"/>
          </p:cNvPicPr>
          <p:nvPr>
            <p:ph type="pic" sz="quarter" idx="11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25045" y="407270"/>
            <a:ext cx="3789853" cy="2416175"/>
          </a:xfrm>
          <a:effectLst>
            <a:outerShdw dir="6000000" sx="105000" sy="105000" algn="ctr" rotWithShape="0">
              <a:schemeClr val="bg1">
                <a:alpha val="20000"/>
              </a:schemeClr>
            </a:outerShdw>
          </a:effectLst>
        </p:spPr>
      </p:pic>
      <p:sp>
        <p:nvSpPr>
          <p:cNvPr id="6" name="五角星形 5"/>
          <p:cNvSpPr/>
          <p:nvPr/>
        </p:nvSpPr>
        <p:spPr>
          <a:xfrm rot="20114504">
            <a:off x="7845857" y="118330"/>
            <a:ext cx="587983" cy="587983"/>
          </a:xfrm>
          <a:prstGeom prst="star5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五角星形 6"/>
          <p:cNvSpPr/>
          <p:nvPr/>
        </p:nvSpPr>
        <p:spPr>
          <a:xfrm rot="872057">
            <a:off x="3171134" y="2523511"/>
            <a:ext cx="378440" cy="378440"/>
          </a:xfrm>
          <a:prstGeom prst="star5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06497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圖片版面配置區 1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3" name="圖片版面配置區 2"/>
          <p:cNvSpPr>
            <a:spLocks noGrp="1"/>
          </p:cNvSpPr>
          <p:nvPr>
            <p:ph type="pic" sz="quarter" idx="11"/>
          </p:nvPr>
        </p:nvSpPr>
        <p:spPr/>
      </p:sp>
      <p:sp>
        <p:nvSpPr>
          <p:cNvPr id="4" name="五角星形 3"/>
          <p:cNvSpPr/>
          <p:nvPr/>
        </p:nvSpPr>
        <p:spPr>
          <a:xfrm rot="20114504">
            <a:off x="7845857" y="118330"/>
            <a:ext cx="587983" cy="587983"/>
          </a:xfrm>
          <a:prstGeom prst="star5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5" name="五角星形 4"/>
          <p:cNvSpPr/>
          <p:nvPr/>
        </p:nvSpPr>
        <p:spPr>
          <a:xfrm rot="872057">
            <a:off x="3171134" y="2523511"/>
            <a:ext cx="378440" cy="378440"/>
          </a:xfrm>
          <a:prstGeom prst="star5">
            <a:avLst/>
          </a:prstGeom>
          <a:solidFill>
            <a:schemeClr val="accent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36910872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黃色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多面向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8C59B386-999D-4CB6-B907-9F3997C027C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124</TotalTime>
  <Words>0</Words>
  <Application>Microsoft Office PowerPoint</Application>
  <PresentationFormat>自訂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微軟正黑體</vt:lpstr>
      <vt:lpstr>Arial</vt:lpstr>
      <vt:lpstr>Trebuchet MS</vt:lpstr>
      <vt:lpstr>Wingdings 3</vt:lpstr>
      <vt:lpstr>多面向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vivian</dc:creator>
  <cp:lastModifiedBy>Vivian</cp:lastModifiedBy>
  <cp:revision>27</cp:revision>
  <dcterms:created xsi:type="dcterms:W3CDTF">2021-09-14T13:29:02Z</dcterms:created>
  <dcterms:modified xsi:type="dcterms:W3CDTF">2021-09-15T06:30:03Z</dcterms:modified>
</cp:coreProperties>
</file>