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57" r:id="rId3"/>
  </p:sldIdLst>
  <p:sldSz cx="10861675" cy="3241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4660"/>
  </p:normalViewPr>
  <p:slideViewPr>
    <p:cSldViewPr snapToGrid="0">
      <p:cViewPr>
        <p:scale>
          <a:sx n="100" d="100"/>
          <a:sy n="100" d="100"/>
        </p:scale>
        <p:origin x="1578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圖片版面配置區 7"/>
          <p:cNvSpPr>
            <a:spLocks noGrp="1"/>
          </p:cNvSpPr>
          <p:nvPr>
            <p:ph type="pic" sz="quarter" idx="10"/>
          </p:nvPr>
        </p:nvSpPr>
        <p:spPr>
          <a:xfrm>
            <a:off x="2514108" y="165210"/>
            <a:ext cx="5645150" cy="2886075"/>
          </a:xfrm>
          <a:prstGeom prst="rect">
            <a:avLst/>
          </a:prstGeom>
          <a:effectLst>
            <a:softEdge rad="6350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877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913222"/>
            <a:ext cx="7658646" cy="12268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01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12" y="288149"/>
            <a:ext cx="7210946" cy="14287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3426" y="1896980"/>
            <a:ext cx="7658647" cy="2430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113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44" y="373600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2654" y="1364432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916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969" y="288149"/>
            <a:ext cx="7651105" cy="14287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3426" y="1896980"/>
            <a:ext cx="7658647" cy="2430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1134">
                <a:solidFill>
                  <a:schemeClr val="accent1"/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48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427" y="1021279"/>
            <a:ext cx="7658646" cy="18343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31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8284" y="288149"/>
            <a:ext cx="1162377" cy="2482283"/>
          </a:xfrm>
          <a:prstGeom prst="rect">
            <a:avLst/>
          </a:prstGeo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428" y="288149"/>
            <a:ext cx="6289785" cy="24822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709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70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6125" y="173038"/>
            <a:ext cx="9369425" cy="6254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0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6125" y="173038"/>
            <a:ext cx="9369425" cy="62547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113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圖片版面配置區 7"/>
          <p:cNvSpPr>
            <a:spLocks noGrp="1"/>
          </p:cNvSpPr>
          <p:nvPr>
            <p:ph type="pic" sz="quarter" idx="10"/>
          </p:nvPr>
        </p:nvSpPr>
        <p:spPr>
          <a:xfrm>
            <a:off x="2514108" y="165210"/>
            <a:ext cx="5645150" cy="2886075"/>
          </a:xfrm>
          <a:prstGeom prst="rect">
            <a:avLst/>
          </a:prstGeom>
          <a:effectLst>
            <a:softEdge rad="6350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892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427" y="1021279"/>
            <a:ext cx="3727496" cy="18343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4580" y="1021279"/>
            <a:ext cx="3727495" cy="18343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8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012" y="1021464"/>
            <a:ext cx="3728910" cy="27239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134" b="0"/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012" y="1293855"/>
            <a:ext cx="3728910" cy="156180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3166" y="1021464"/>
            <a:ext cx="3728906" cy="27239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134" b="0"/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3168" y="1293855"/>
            <a:ext cx="3728905" cy="156180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745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74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708368"/>
            <a:ext cx="3433943" cy="60431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9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1026" y="243397"/>
            <a:ext cx="4021048" cy="261226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427" y="1312679"/>
            <a:ext cx="3433943" cy="12216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054" indent="0">
              <a:buNone/>
              <a:defRPr sz="662"/>
            </a:lvl2pPr>
            <a:lvl3pPr marL="432107" indent="0">
              <a:buNone/>
              <a:defRPr sz="567"/>
            </a:lvl3pPr>
            <a:lvl4pPr marL="648161" indent="0">
              <a:buNone/>
              <a:defRPr sz="473"/>
            </a:lvl4pPr>
            <a:lvl5pPr marL="864214" indent="0">
              <a:buNone/>
              <a:defRPr sz="473"/>
            </a:lvl5pPr>
            <a:lvl6pPr marL="1080268" indent="0">
              <a:buNone/>
              <a:defRPr sz="473"/>
            </a:lvl6pPr>
            <a:lvl7pPr marL="1296322" indent="0">
              <a:buNone/>
              <a:defRPr sz="473"/>
            </a:lvl7pPr>
            <a:lvl8pPr marL="1512375" indent="0">
              <a:buNone/>
              <a:defRPr sz="473"/>
            </a:lvl8pPr>
            <a:lvl9pPr marL="1728429" indent="0">
              <a:buNone/>
              <a:defRPr sz="47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9418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2269172"/>
            <a:ext cx="7658645" cy="26788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134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3427" y="288149"/>
            <a:ext cx="7658646" cy="18178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756"/>
            </a:lvl1pPr>
            <a:lvl2pPr marL="216118" indent="0">
              <a:buNone/>
              <a:defRPr sz="756"/>
            </a:lvl2pPr>
            <a:lvl3pPr marL="432237" indent="0">
              <a:buNone/>
              <a:defRPr sz="756"/>
            </a:lvl3pPr>
            <a:lvl4pPr marL="648355" indent="0">
              <a:buNone/>
              <a:defRPr sz="756"/>
            </a:lvl4pPr>
            <a:lvl5pPr marL="864474" indent="0">
              <a:buNone/>
              <a:defRPr sz="756"/>
            </a:lvl5pPr>
            <a:lvl6pPr marL="1080592" indent="0">
              <a:buNone/>
              <a:defRPr sz="756"/>
            </a:lvl6pPr>
            <a:lvl7pPr marL="1296711" indent="0">
              <a:buNone/>
              <a:defRPr sz="756"/>
            </a:lvl7pPr>
            <a:lvl8pPr marL="1512829" indent="0">
              <a:buNone/>
              <a:defRPr sz="756"/>
            </a:lvl8pPr>
            <a:lvl9pPr marL="1728948" indent="0">
              <a:buNone/>
              <a:defRPr sz="75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428" y="2537061"/>
            <a:ext cx="7658645" cy="3186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67"/>
            </a:lvl1pPr>
            <a:lvl2pPr marL="216118" indent="0">
              <a:buNone/>
              <a:defRPr sz="567"/>
            </a:lvl2pPr>
            <a:lvl3pPr marL="432237" indent="0">
              <a:buNone/>
              <a:defRPr sz="473"/>
            </a:lvl3pPr>
            <a:lvl4pPr marL="648355" indent="0">
              <a:buNone/>
              <a:defRPr sz="425"/>
            </a:lvl4pPr>
            <a:lvl5pPr marL="864474" indent="0">
              <a:buNone/>
              <a:defRPr sz="425"/>
            </a:lvl5pPr>
            <a:lvl6pPr marL="1080592" indent="0">
              <a:buNone/>
              <a:defRPr sz="425"/>
            </a:lvl6pPr>
            <a:lvl7pPr marL="1296711" indent="0">
              <a:buNone/>
              <a:defRPr sz="425"/>
            </a:lvl7pPr>
            <a:lvl8pPr marL="1512829" indent="0">
              <a:buNone/>
              <a:defRPr sz="425"/>
            </a:lvl8pPr>
            <a:lvl9pPr marL="1728948" indent="0">
              <a:buNone/>
              <a:defRPr sz="4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6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288149"/>
            <a:ext cx="7658646" cy="160883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13092"/>
            <a:ext cx="7658646" cy="74257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38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12" y="288149"/>
            <a:ext cx="7210946" cy="14287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7073" y="1716887"/>
            <a:ext cx="6436223" cy="1800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13092"/>
            <a:ext cx="7658646" cy="74257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44" y="373600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2654" y="1364432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466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2"/>
            <a:ext cx="10861675" cy="324567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9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92" y="407141"/>
            <a:ext cx="2210585" cy="2210585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579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84" r:id="rId2"/>
    <p:sldLayoutId id="2147484168" r:id="rId3"/>
    <p:sldLayoutId id="2147484169" r:id="rId4"/>
    <p:sldLayoutId id="2147484170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  <p:sldLayoutId id="2147484179" r:id="rId13"/>
    <p:sldLayoutId id="2147484180" r:id="rId14"/>
    <p:sldLayoutId id="2147484181" r:id="rId15"/>
    <p:sldLayoutId id="2147484182" r:id="rId16"/>
    <p:sldLayoutId id="2147484183" r:id="rId17"/>
  </p:sldLayoutIdLst>
  <p:timing>
    <p:tnLst>
      <p:par>
        <p:cTn id="1" dur="indefinite" restart="never" nodeType="tmRoot"/>
      </p:par>
    </p:tnLst>
  </p:timing>
  <p:txStyles>
    <p:titleStyle>
      <a:lvl1pPr algn="l" defTabSz="216118" rtl="0" eaLnBrk="1" latinLnBrk="0" hangingPunct="1">
        <a:spcBef>
          <a:spcPct val="0"/>
        </a:spcBef>
        <a:buNone/>
        <a:defRPr sz="1702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089" indent="-16208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192" indent="-135074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296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6415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2533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8651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4770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0888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7007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11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237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355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474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592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711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829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94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版面配置區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6" b="116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1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1630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Trebuchet MS</vt:lpstr>
      <vt:lpstr>Wingdings 3</vt:lpstr>
      <vt:lpstr>多面向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vivian</dc:creator>
  <cp:lastModifiedBy>Vivian</cp:lastModifiedBy>
  <cp:revision>29</cp:revision>
  <dcterms:created xsi:type="dcterms:W3CDTF">2021-09-14T13:29:02Z</dcterms:created>
  <dcterms:modified xsi:type="dcterms:W3CDTF">2021-09-15T06:54:53Z</dcterms:modified>
</cp:coreProperties>
</file>