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64" r:id="rId1"/>
  </p:sldMasterIdLst>
  <p:sldIdLst>
    <p:sldId id="256" r:id="rId2"/>
    <p:sldId id="257" r:id="rId3"/>
  </p:sldIdLst>
  <p:sldSz cx="3467100" cy="202882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419" autoAdjust="0"/>
    <p:restoredTop sz="94660"/>
  </p:normalViewPr>
  <p:slideViewPr>
    <p:cSldViewPr snapToGrid="0">
      <p:cViewPr>
        <p:scale>
          <a:sx n="100" d="100"/>
          <a:sy n="100" d="100"/>
        </p:scale>
        <p:origin x="4176" y="18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圖片版面配置區 9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3467100" cy="2028825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646237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334543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282" r:id="rId1"/>
  </p:sldLayoutIdLst>
  <p:timing>
    <p:tnLst>
      <p:par>
        <p:cTn id="1" dur="indefinite" restart="never" nodeType="tmRoot"/>
      </p:par>
    </p:tnLst>
  </p:timing>
  <p:txStyles>
    <p:titleStyle>
      <a:lvl1pPr algn="ctr" defTabSz="130028" rtl="0" eaLnBrk="1" latinLnBrk="0" hangingPunct="1">
        <a:spcBef>
          <a:spcPct val="0"/>
        </a:spcBef>
        <a:buNone/>
        <a:defRPr sz="1138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97521" indent="-87026" algn="l" defTabSz="130028" rtl="0" eaLnBrk="1" latinLnBrk="0" hangingPunct="1">
        <a:spcBef>
          <a:spcPct val="20000"/>
        </a:spcBef>
        <a:spcAft>
          <a:spcPts val="171"/>
        </a:spcAft>
        <a:buClr>
          <a:schemeClr val="tx2"/>
        </a:buClr>
        <a:buSzPct val="70000"/>
        <a:buFont typeface="Wingdings 2" charset="2"/>
        <a:buChar char=""/>
        <a:defRPr sz="569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1pPr>
      <a:lvl2pPr marL="204768" indent="-76788" algn="l" defTabSz="130028" rtl="0" eaLnBrk="1" latinLnBrk="0" hangingPunct="1">
        <a:spcBef>
          <a:spcPct val="20000"/>
        </a:spcBef>
        <a:spcAft>
          <a:spcPts val="171"/>
        </a:spcAft>
        <a:buClr>
          <a:schemeClr val="tx2"/>
        </a:buClr>
        <a:buSzPct val="70000"/>
        <a:buFont typeface="Wingdings 2" charset="2"/>
        <a:buChar char=""/>
        <a:defRPr sz="512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2pPr>
      <a:lvl3pPr marL="291794" indent="-61430" algn="l" defTabSz="130028" rtl="0" eaLnBrk="1" latinLnBrk="0" hangingPunct="1">
        <a:spcBef>
          <a:spcPct val="20000"/>
        </a:spcBef>
        <a:spcAft>
          <a:spcPts val="171"/>
        </a:spcAft>
        <a:buClr>
          <a:schemeClr val="tx2"/>
        </a:buClr>
        <a:buSzPct val="70000"/>
        <a:buFont typeface="Wingdings 2" charset="2"/>
        <a:buChar char=""/>
        <a:defRPr sz="455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3pPr>
      <a:lvl4pPr marL="394178" indent="-61430" algn="l" defTabSz="130028" rtl="0" eaLnBrk="1" latinLnBrk="0" hangingPunct="1">
        <a:spcBef>
          <a:spcPct val="20000"/>
        </a:spcBef>
        <a:spcAft>
          <a:spcPts val="171"/>
        </a:spcAft>
        <a:buClr>
          <a:schemeClr val="tx2"/>
        </a:buClr>
        <a:buSzPct val="70000"/>
        <a:buFont typeface="Wingdings 2" charset="2"/>
        <a:buChar char=""/>
        <a:defRPr sz="398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4pPr>
      <a:lvl5pPr marL="476086" indent="-61430" algn="l" defTabSz="130028" rtl="0" eaLnBrk="1" latinLnBrk="0" hangingPunct="1">
        <a:spcBef>
          <a:spcPct val="20000"/>
        </a:spcBef>
        <a:spcAft>
          <a:spcPts val="171"/>
        </a:spcAft>
        <a:buClr>
          <a:schemeClr val="tx2"/>
        </a:buClr>
        <a:buSzPct val="70000"/>
        <a:buFont typeface="Wingdings 2" charset="2"/>
        <a:buChar char=""/>
        <a:defRPr sz="398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5pPr>
      <a:lvl6pPr marL="572952" indent="-65014" algn="l" defTabSz="130028" rtl="0" eaLnBrk="1" latinLnBrk="0" hangingPunct="1">
        <a:spcBef>
          <a:spcPct val="20000"/>
        </a:spcBef>
        <a:spcAft>
          <a:spcPts val="171"/>
        </a:spcAft>
        <a:buClr>
          <a:schemeClr val="tx2"/>
        </a:buClr>
        <a:buSzPct val="70000"/>
        <a:buFont typeface="Wingdings 2" charset="2"/>
        <a:buChar char=""/>
        <a:defRPr sz="398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6pPr>
      <a:lvl7pPr marL="683072" indent="-65014" algn="l" defTabSz="130028" rtl="0" eaLnBrk="1" latinLnBrk="0" hangingPunct="1">
        <a:spcBef>
          <a:spcPct val="20000"/>
        </a:spcBef>
        <a:spcAft>
          <a:spcPts val="171"/>
        </a:spcAft>
        <a:buClr>
          <a:schemeClr val="tx2"/>
        </a:buClr>
        <a:buSzPct val="70000"/>
        <a:buFont typeface="Wingdings 2" charset="2"/>
        <a:buChar char=""/>
        <a:defRPr sz="398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7pPr>
      <a:lvl8pPr marL="793192" indent="-65014" algn="l" defTabSz="130028" rtl="0" eaLnBrk="1" latinLnBrk="0" hangingPunct="1">
        <a:spcBef>
          <a:spcPct val="20000"/>
        </a:spcBef>
        <a:spcAft>
          <a:spcPts val="171"/>
        </a:spcAft>
        <a:buClr>
          <a:schemeClr val="tx2"/>
        </a:buClr>
        <a:buSzPct val="70000"/>
        <a:buFont typeface="Wingdings 2" charset="2"/>
        <a:buChar char=""/>
        <a:defRPr sz="398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8pPr>
      <a:lvl9pPr marL="883403" indent="-65014" algn="l" defTabSz="130028" rtl="0" eaLnBrk="1" latinLnBrk="0" hangingPunct="1">
        <a:spcBef>
          <a:spcPct val="20000"/>
        </a:spcBef>
        <a:spcAft>
          <a:spcPts val="171"/>
        </a:spcAft>
        <a:buClr>
          <a:schemeClr val="tx2"/>
        </a:buClr>
        <a:buSzPct val="70000"/>
        <a:buFont typeface="Wingdings 2" charset="2"/>
        <a:buChar char=""/>
        <a:defRPr sz="398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0028" rtl="0" eaLnBrk="1" latinLnBrk="0" hangingPunct="1">
        <a:defRPr sz="512" kern="1200">
          <a:solidFill>
            <a:schemeClr val="tx1"/>
          </a:solidFill>
          <a:latin typeface="+mn-lt"/>
          <a:ea typeface="+mn-ea"/>
          <a:cs typeface="+mn-cs"/>
        </a:defRPr>
      </a:lvl1pPr>
      <a:lvl2pPr marL="130028" algn="l" defTabSz="130028" rtl="0" eaLnBrk="1" latinLnBrk="0" hangingPunct="1">
        <a:defRPr sz="512" kern="1200">
          <a:solidFill>
            <a:schemeClr val="tx1"/>
          </a:solidFill>
          <a:latin typeface="+mn-lt"/>
          <a:ea typeface="+mn-ea"/>
          <a:cs typeface="+mn-cs"/>
        </a:defRPr>
      </a:lvl2pPr>
      <a:lvl3pPr marL="260055" algn="l" defTabSz="130028" rtl="0" eaLnBrk="1" latinLnBrk="0" hangingPunct="1">
        <a:defRPr sz="512" kern="1200">
          <a:solidFill>
            <a:schemeClr val="tx1"/>
          </a:solidFill>
          <a:latin typeface="+mn-lt"/>
          <a:ea typeface="+mn-ea"/>
          <a:cs typeface="+mn-cs"/>
        </a:defRPr>
      </a:lvl3pPr>
      <a:lvl4pPr marL="390083" algn="l" defTabSz="130028" rtl="0" eaLnBrk="1" latinLnBrk="0" hangingPunct="1">
        <a:defRPr sz="512" kern="1200">
          <a:solidFill>
            <a:schemeClr val="tx1"/>
          </a:solidFill>
          <a:latin typeface="+mn-lt"/>
          <a:ea typeface="+mn-ea"/>
          <a:cs typeface="+mn-cs"/>
        </a:defRPr>
      </a:lvl4pPr>
      <a:lvl5pPr marL="520111" algn="l" defTabSz="130028" rtl="0" eaLnBrk="1" latinLnBrk="0" hangingPunct="1">
        <a:defRPr sz="512" kern="1200">
          <a:solidFill>
            <a:schemeClr val="tx1"/>
          </a:solidFill>
          <a:latin typeface="+mn-lt"/>
          <a:ea typeface="+mn-ea"/>
          <a:cs typeface="+mn-cs"/>
        </a:defRPr>
      </a:lvl5pPr>
      <a:lvl6pPr marL="650138" algn="l" defTabSz="130028" rtl="0" eaLnBrk="1" latinLnBrk="0" hangingPunct="1">
        <a:defRPr sz="512" kern="1200">
          <a:solidFill>
            <a:schemeClr val="tx1"/>
          </a:solidFill>
          <a:latin typeface="+mn-lt"/>
          <a:ea typeface="+mn-ea"/>
          <a:cs typeface="+mn-cs"/>
        </a:defRPr>
      </a:lvl6pPr>
      <a:lvl7pPr marL="780166" algn="l" defTabSz="130028" rtl="0" eaLnBrk="1" latinLnBrk="0" hangingPunct="1">
        <a:defRPr sz="512" kern="1200">
          <a:solidFill>
            <a:schemeClr val="tx1"/>
          </a:solidFill>
          <a:latin typeface="+mn-lt"/>
          <a:ea typeface="+mn-ea"/>
          <a:cs typeface="+mn-cs"/>
        </a:defRPr>
      </a:lvl7pPr>
      <a:lvl8pPr marL="910194" algn="l" defTabSz="130028" rtl="0" eaLnBrk="1" latinLnBrk="0" hangingPunct="1">
        <a:defRPr sz="512" kern="1200">
          <a:solidFill>
            <a:schemeClr val="tx1"/>
          </a:solidFill>
          <a:latin typeface="+mn-lt"/>
          <a:ea typeface="+mn-ea"/>
          <a:cs typeface="+mn-cs"/>
        </a:defRPr>
      </a:lvl8pPr>
      <a:lvl9pPr marL="1040221" algn="l" defTabSz="130028" rtl="0" eaLnBrk="1" latinLnBrk="0" hangingPunct="1">
        <a:defRPr sz="51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版面配置區 10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3467100" cy="2028825"/>
          </a:xfrm>
        </p:spPr>
      </p:pic>
    </p:spTree>
    <p:extLst>
      <p:ext uri="{BB962C8B-B14F-4D97-AF65-F5344CB8AC3E}">
        <p14:creationId xmlns:p14="http://schemas.microsoft.com/office/powerpoint/2010/main" val="386352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圖片版面配置區 2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731825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石板">
  <a:themeElements>
    <a:clrScheme name="石板">
      <a:dk1>
        <a:sysClr val="windowText" lastClr="000000"/>
      </a:dk1>
      <a:lt1>
        <a:sysClr val="window" lastClr="FFFFFF"/>
      </a:lt1>
      <a:dk2>
        <a:srgbClr val="212123"/>
      </a:dk2>
      <a:lt2>
        <a:srgbClr val="DADADA"/>
      </a:lt2>
      <a:accent1>
        <a:srgbClr val="826F61"/>
      </a:accent1>
      <a:accent2>
        <a:srgbClr val="A19C7F"/>
      </a:accent2>
      <a:accent3>
        <a:srgbClr val="9AA489"/>
      </a:accent3>
      <a:accent4>
        <a:srgbClr val="7C938B"/>
      </a:accent4>
      <a:accent5>
        <a:srgbClr val="7C7D92"/>
      </a:accent5>
      <a:accent6>
        <a:srgbClr val="897376"/>
      </a:accent6>
      <a:hlink>
        <a:srgbClr val="D29B73"/>
      </a:hlink>
      <a:folHlink>
        <a:srgbClr val="F4C5A4"/>
      </a:folHlink>
    </a:clrScheme>
    <a:fontScheme name="石板">
      <a:majorFont>
        <a:latin typeface="Calisto MT" panose="02040603050505030304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sto MT" panose="02040603050505030304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石板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hardEdge"/>
          </a:sp3d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lumMod val="80000"/>
              </a:schemeClr>
              <a:schemeClr val="phClr">
                <a:tint val="98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ate" id="{C3F70B94-7CE9-428E-ADC1-3269CC2C3385}" vid="{FF747C5C-A8E8-4833-9E55-3D08FE4E487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TM04033929[[fn=石板]]</Template>
  <TotalTime>114</TotalTime>
  <Words>0</Words>
  <Application>Microsoft Office PowerPoint</Application>
  <PresentationFormat>自訂</PresentationFormat>
  <Paragraphs>0</Paragraphs>
  <Slides>2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2</vt:i4>
      </vt:variant>
    </vt:vector>
  </HeadingPairs>
  <TitlesOfParts>
    <vt:vector size="7" baseType="lpstr">
      <vt:lpstr>微軟正黑體</vt:lpstr>
      <vt:lpstr>Calisto MT</vt:lpstr>
      <vt:lpstr>Trebuchet MS</vt:lpstr>
      <vt:lpstr>Wingdings 2</vt:lpstr>
      <vt:lpstr>石板</vt:lpstr>
      <vt:lpstr>PowerPoint 簡報</vt:lpstr>
      <vt:lpstr>PowerPoint 簡報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vivian</dc:creator>
  <cp:lastModifiedBy>user</cp:lastModifiedBy>
  <cp:revision>25</cp:revision>
  <dcterms:created xsi:type="dcterms:W3CDTF">2021-09-14T13:29:02Z</dcterms:created>
  <dcterms:modified xsi:type="dcterms:W3CDTF">2021-12-17T02:43:49Z</dcterms:modified>
</cp:coreProperties>
</file>